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Lst>
  <p:notesMasterIdLst>
    <p:notesMasterId r:id="rId24"/>
  </p:notesMasterIdLst>
  <p:handoutMasterIdLst>
    <p:handoutMasterId r:id="rId25"/>
  </p:handoutMasterIdLst>
  <p:sldIdLst>
    <p:sldId id="257" r:id="rId3"/>
    <p:sldId id="258" r:id="rId4"/>
    <p:sldId id="284" r:id="rId5"/>
    <p:sldId id="285" r:id="rId6"/>
    <p:sldId id="286" r:id="rId7"/>
    <p:sldId id="287" r:id="rId8"/>
    <p:sldId id="288" r:id="rId9"/>
    <p:sldId id="291" r:id="rId10"/>
    <p:sldId id="293" r:id="rId11"/>
    <p:sldId id="294" r:id="rId12"/>
    <p:sldId id="283" r:id="rId13"/>
    <p:sldId id="295" r:id="rId14"/>
    <p:sldId id="298" r:id="rId15"/>
    <p:sldId id="296" r:id="rId16"/>
    <p:sldId id="299" r:id="rId17"/>
    <p:sldId id="289" r:id="rId18"/>
    <p:sldId id="292" r:id="rId19"/>
    <p:sldId id="301" r:id="rId20"/>
    <p:sldId id="300" r:id="rId21"/>
    <p:sldId id="303" r:id="rId22"/>
    <p:sldId id="302" r:id="rId2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50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7A827C-CA96-CC63-18D9-AE0E7A071A82}" v="198" dt="2021-04-25T19:11:25.7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49" autoAdjust="0"/>
    <p:restoredTop sz="94660"/>
  </p:normalViewPr>
  <p:slideViewPr>
    <p:cSldViewPr snapToGrid="0" showGuides="1">
      <p:cViewPr>
        <p:scale>
          <a:sx n="100" d="100"/>
          <a:sy n="100" d="100"/>
        </p:scale>
        <p:origin x="-573" y="-5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r>
              <a:rPr lang="es-ES"/>
              <a:t>10/02/2021</a:t>
            </a:r>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1581421-27F4-426B-B32A-73D3EF1DA196}" type="slidenum">
              <a:rPr lang="es-ES" smtClean="0"/>
              <a:t>‹#›</a:t>
            </a:fld>
            <a:endParaRPr lang="es-ES"/>
          </a:p>
        </p:txBody>
      </p:sp>
    </p:spTree>
    <p:extLst>
      <p:ext uri="{BB962C8B-B14F-4D97-AF65-F5344CB8AC3E}">
        <p14:creationId xmlns:p14="http://schemas.microsoft.com/office/powerpoint/2010/main" val="3164263871"/>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r>
              <a:rPr lang="es-ES"/>
              <a:t>10/02/2021</a:t>
            </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0BA55C-5BC3-4AE0-8ADF-64D5CF5788D2}" type="slidenum">
              <a:rPr lang="es-ES" smtClean="0"/>
              <a:t>‹#›</a:t>
            </a:fld>
            <a:endParaRPr lang="es-ES"/>
          </a:p>
        </p:txBody>
      </p:sp>
    </p:spTree>
    <p:extLst>
      <p:ext uri="{BB962C8B-B14F-4D97-AF65-F5344CB8AC3E}">
        <p14:creationId xmlns:p14="http://schemas.microsoft.com/office/powerpoint/2010/main" val="1666204437"/>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32B78233-A5DB-994B-BD41-02BB62B896CA}"/>
              </a:ext>
            </a:extLst>
          </p:cNvPr>
          <p:cNvPicPr>
            <a:picLocks noChangeAspect="1"/>
          </p:cNvPicPr>
          <p:nvPr userDrawn="1"/>
        </p:nvPicPr>
        <p:blipFill>
          <a:blip r:embed="rId2"/>
          <a:stretch>
            <a:fillRect/>
          </a:stretch>
        </p:blipFill>
        <p:spPr>
          <a:xfrm>
            <a:off x="-12096" y="0"/>
            <a:ext cx="12204096" cy="6858000"/>
          </a:xfrm>
          <a:prstGeom prst="rect">
            <a:avLst/>
          </a:prstGeom>
        </p:spPr>
      </p:pic>
      <p:sp>
        <p:nvSpPr>
          <p:cNvPr id="8" name="Marcador de texto 13">
            <a:extLst>
              <a:ext uri="{FF2B5EF4-FFF2-40B4-BE49-F238E27FC236}">
                <a16:creationId xmlns:a16="http://schemas.microsoft.com/office/drawing/2014/main" id="{204741AB-5D58-1643-89C3-8D22DB98A0D9}"/>
              </a:ext>
            </a:extLst>
          </p:cNvPr>
          <p:cNvSpPr>
            <a:spLocks noGrp="1"/>
          </p:cNvSpPr>
          <p:nvPr>
            <p:ph type="body" sz="quarter" idx="10" hasCustomPrompt="1"/>
          </p:nvPr>
        </p:nvSpPr>
        <p:spPr>
          <a:xfrm>
            <a:off x="446893" y="325097"/>
            <a:ext cx="7580339" cy="902393"/>
          </a:xfrm>
          <a:prstGeom prst="rect">
            <a:avLst/>
          </a:prstGeom>
        </p:spPr>
        <p:txBody>
          <a:bodyPr wrap="square" lIns="0" tIns="0" rIns="0" bIns="0"/>
          <a:lstStyle>
            <a:lvl1pPr marL="0" indent="0">
              <a:lnSpc>
                <a:spcPct val="100000"/>
              </a:lnSpc>
              <a:spcBef>
                <a:spcPts val="0"/>
              </a:spcBef>
              <a:buFontTx/>
              <a:buNone/>
              <a:defRPr sz="5400" b="0" i="0" spc="-100" baseline="0">
                <a:solidFill>
                  <a:schemeClr val="tx1"/>
                </a:solidFill>
                <a:latin typeface="Periodico Display UtLg" panose="02000504070000020004" pitchFamily="50" charset="0"/>
                <a:cs typeface="Times New Roman" panose="02020603050405020304" pitchFamily="18" charset="0"/>
              </a:defRPr>
            </a:lvl1pPr>
          </a:lstStyle>
          <a:p>
            <a:r>
              <a:rPr lang="es-ES" dirty="0"/>
              <a:t>Título presentación</a:t>
            </a:r>
          </a:p>
        </p:txBody>
      </p:sp>
      <p:sp>
        <p:nvSpPr>
          <p:cNvPr id="9" name="Marcador de texto 13">
            <a:extLst>
              <a:ext uri="{FF2B5EF4-FFF2-40B4-BE49-F238E27FC236}">
                <a16:creationId xmlns:a16="http://schemas.microsoft.com/office/drawing/2014/main" id="{DF7306E1-EC40-8E43-99C5-762DD9819244}"/>
              </a:ext>
            </a:extLst>
          </p:cNvPr>
          <p:cNvSpPr>
            <a:spLocks noGrp="1"/>
          </p:cNvSpPr>
          <p:nvPr>
            <p:ph type="body" sz="quarter" idx="11" hasCustomPrompt="1"/>
          </p:nvPr>
        </p:nvSpPr>
        <p:spPr>
          <a:xfrm>
            <a:off x="446893" y="1264063"/>
            <a:ext cx="7570912" cy="563602"/>
          </a:xfrm>
          <a:prstGeom prst="rect">
            <a:avLst/>
          </a:prstGeom>
        </p:spPr>
        <p:txBody>
          <a:bodyPr wrap="square" lIns="0" tIns="0" rIns="0" bIns="0"/>
          <a:lstStyle>
            <a:lvl1pPr marL="0" indent="0">
              <a:lnSpc>
                <a:spcPct val="100000"/>
              </a:lnSpc>
              <a:spcBef>
                <a:spcPts val="0"/>
              </a:spcBef>
              <a:buFontTx/>
              <a:buNone/>
              <a:defRPr sz="3300" b="0" i="0" spc="0" baseline="0">
                <a:solidFill>
                  <a:schemeClr val="tx1"/>
                </a:solidFill>
                <a:latin typeface="Visuelt Pro" panose="020B0503040202040104" pitchFamily="34" charset="0"/>
                <a:cs typeface="Arial" panose="020B0604020202020204" pitchFamily="34" charset="0"/>
              </a:defRPr>
            </a:lvl1pPr>
          </a:lstStyle>
          <a:p>
            <a:r>
              <a:rPr lang="es-ES" dirty="0"/>
              <a:t>Subtítulo presentación</a:t>
            </a:r>
          </a:p>
        </p:txBody>
      </p:sp>
    </p:spTree>
    <p:extLst>
      <p:ext uri="{BB962C8B-B14F-4D97-AF65-F5344CB8AC3E}">
        <p14:creationId xmlns:p14="http://schemas.microsoft.com/office/powerpoint/2010/main" val="1303373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Destacado 3">
    <p:bg>
      <p:bgPr>
        <a:solidFill>
          <a:schemeClr val="tx2"/>
        </a:solidFill>
        <a:effectLst/>
      </p:bgPr>
    </p:bg>
    <p:spTree>
      <p:nvGrpSpPr>
        <p:cNvPr id="1" name=""/>
        <p:cNvGrpSpPr/>
        <p:nvPr/>
      </p:nvGrpSpPr>
      <p:grpSpPr>
        <a:xfrm>
          <a:off x="0" y="0"/>
          <a:ext cx="0" cy="0"/>
          <a:chOff x="0" y="0"/>
          <a:chExt cx="0" cy="0"/>
        </a:xfrm>
      </p:grpSpPr>
      <p:sp>
        <p:nvSpPr>
          <p:cNvPr id="6" name="Hexágono 1"/>
          <p:cNvSpPr/>
          <p:nvPr userDrawn="1"/>
        </p:nvSpPr>
        <p:spPr>
          <a:xfrm>
            <a:off x="3137022" y="647292"/>
            <a:ext cx="5917957" cy="5563416"/>
          </a:xfrm>
          <a:prstGeom prst="pent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7"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773078" y="1679957"/>
            <a:ext cx="10645843" cy="3498086"/>
          </a:xfrm>
          <a:prstGeom prst="rect">
            <a:avLst/>
          </a:prstGeom>
        </p:spPr>
        <p:txBody>
          <a:bodyPr/>
          <a:lstStyle>
            <a:lvl1pPr marL="0" indent="0" algn="ctr">
              <a:spcBef>
                <a:spcPts val="100"/>
              </a:spcBef>
              <a:buNone/>
              <a:defRPr sz="5000" b="0">
                <a:solidFill>
                  <a:schemeClr val="tx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a:t>
            </a:r>
          </a:p>
        </p:txBody>
      </p:sp>
    </p:spTree>
    <p:extLst>
      <p:ext uri="{BB962C8B-B14F-4D97-AF65-F5344CB8AC3E}">
        <p14:creationId xmlns:p14="http://schemas.microsoft.com/office/powerpoint/2010/main" val="3159176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Destacado 3">
    <p:bg>
      <p:bgPr>
        <a:solidFill>
          <a:schemeClr val="tx2"/>
        </a:solidFill>
        <a:effectLst/>
      </p:bgPr>
    </p:bg>
    <p:spTree>
      <p:nvGrpSpPr>
        <p:cNvPr id="1" name=""/>
        <p:cNvGrpSpPr/>
        <p:nvPr/>
      </p:nvGrpSpPr>
      <p:grpSpPr>
        <a:xfrm>
          <a:off x="0" y="0"/>
          <a:ext cx="0" cy="0"/>
          <a:chOff x="0" y="0"/>
          <a:chExt cx="0" cy="0"/>
        </a:xfrm>
      </p:grpSpPr>
      <p:sp>
        <p:nvSpPr>
          <p:cNvPr id="6" name="Hexágono 1"/>
          <p:cNvSpPr/>
          <p:nvPr userDrawn="1"/>
        </p:nvSpPr>
        <p:spPr>
          <a:xfrm>
            <a:off x="3315000" y="647292"/>
            <a:ext cx="5562000" cy="5563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7"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773078" y="1679957"/>
            <a:ext cx="10645843" cy="3498086"/>
          </a:xfrm>
          <a:prstGeom prst="rect">
            <a:avLst/>
          </a:prstGeom>
        </p:spPr>
        <p:txBody>
          <a:bodyPr/>
          <a:lstStyle>
            <a:lvl1pPr marL="0" indent="0" algn="ctr">
              <a:spcBef>
                <a:spcPts val="100"/>
              </a:spcBef>
              <a:buNone/>
              <a:defRPr sz="5000" b="0">
                <a:solidFill>
                  <a:schemeClr val="tx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a:t>
            </a:r>
          </a:p>
        </p:txBody>
      </p:sp>
    </p:spTree>
    <p:extLst>
      <p:ext uri="{BB962C8B-B14F-4D97-AF65-F5344CB8AC3E}">
        <p14:creationId xmlns:p14="http://schemas.microsoft.com/office/powerpoint/2010/main" val="16559069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Destacado 3">
    <p:bg>
      <p:bgPr>
        <a:solidFill>
          <a:schemeClr val="tx2"/>
        </a:solidFill>
        <a:effectLst/>
      </p:bgPr>
    </p:bg>
    <p:spTree>
      <p:nvGrpSpPr>
        <p:cNvPr id="1" name=""/>
        <p:cNvGrpSpPr/>
        <p:nvPr/>
      </p:nvGrpSpPr>
      <p:grpSpPr>
        <a:xfrm>
          <a:off x="0" y="0"/>
          <a:ext cx="0" cy="0"/>
          <a:chOff x="0" y="0"/>
          <a:chExt cx="0" cy="0"/>
        </a:xfrm>
      </p:grpSpPr>
      <p:sp>
        <p:nvSpPr>
          <p:cNvPr id="7" name="Hexágono 1"/>
          <p:cNvSpPr/>
          <p:nvPr userDrawn="1"/>
        </p:nvSpPr>
        <p:spPr>
          <a:xfrm rot="2700000">
            <a:off x="4119915" y="1452412"/>
            <a:ext cx="3952170" cy="3953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6"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773078" y="1679957"/>
            <a:ext cx="10645843" cy="3498086"/>
          </a:xfrm>
          <a:prstGeom prst="rect">
            <a:avLst/>
          </a:prstGeom>
        </p:spPr>
        <p:txBody>
          <a:bodyPr/>
          <a:lstStyle>
            <a:lvl1pPr marL="0" indent="0" algn="ctr">
              <a:spcBef>
                <a:spcPts val="100"/>
              </a:spcBef>
              <a:buNone/>
              <a:defRPr sz="5000" b="0">
                <a:solidFill>
                  <a:schemeClr val="tx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a:t>
            </a:r>
          </a:p>
        </p:txBody>
      </p:sp>
    </p:spTree>
    <p:extLst>
      <p:ext uri="{BB962C8B-B14F-4D97-AF65-F5344CB8AC3E}">
        <p14:creationId xmlns:p14="http://schemas.microsoft.com/office/powerpoint/2010/main" val="42165160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Destacado 3">
    <p:bg>
      <p:bgPr>
        <a:solidFill>
          <a:schemeClr val="tx2"/>
        </a:solidFill>
        <a:effectLst/>
      </p:bgPr>
    </p:bg>
    <p:spTree>
      <p:nvGrpSpPr>
        <p:cNvPr id="1" name=""/>
        <p:cNvGrpSpPr/>
        <p:nvPr/>
      </p:nvGrpSpPr>
      <p:grpSpPr>
        <a:xfrm>
          <a:off x="0" y="0"/>
          <a:ext cx="0" cy="0"/>
          <a:chOff x="0" y="0"/>
          <a:chExt cx="0" cy="0"/>
        </a:xfrm>
      </p:grpSpPr>
      <p:sp>
        <p:nvSpPr>
          <p:cNvPr id="6" name="Hexágono 1"/>
          <p:cNvSpPr/>
          <p:nvPr userDrawn="1"/>
        </p:nvSpPr>
        <p:spPr>
          <a:xfrm>
            <a:off x="3137022" y="647292"/>
            <a:ext cx="5562000" cy="556341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8"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773078" y="1679957"/>
            <a:ext cx="10645843" cy="3498086"/>
          </a:xfrm>
          <a:prstGeom prst="rect">
            <a:avLst/>
          </a:prstGeom>
        </p:spPr>
        <p:txBody>
          <a:bodyPr/>
          <a:lstStyle>
            <a:lvl1pPr marL="0" indent="0" algn="ctr">
              <a:spcBef>
                <a:spcPts val="100"/>
              </a:spcBef>
              <a:buNone/>
              <a:defRPr sz="5000" b="0">
                <a:solidFill>
                  <a:schemeClr val="tx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a:t>
            </a:r>
          </a:p>
        </p:txBody>
      </p:sp>
    </p:spTree>
    <p:extLst>
      <p:ext uri="{BB962C8B-B14F-4D97-AF65-F5344CB8AC3E}">
        <p14:creationId xmlns:p14="http://schemas.microsoft.com/office/powerpoint/2010/main" val="42916204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stacado 4">
    <p:spTree>
      <p:nvGrpSpPr>
        <p:cNvPr id="1" name=""/>
        <p:cNvGrpSpPr/>
        <p:nvPr/>
      </p:nvGrpSpPr>
      <p:grpSpPr>
        <a:xfrm>
          <a:off x="0" y="0"/>
          <a:ext cx="0" cy="0"/>
          <a:chOff x="0" y="0"/>
          <a:chExt cx="0" cy="0"/>
        </a:xfrm>
      </p:grpSpPr>
      <p:sp>
        <p:nvSpPr>
          <p:cNvPr id="7" name="Hexágono 1"/>
          <p:cNvSpPr/>
          <p:nvPr userDrawn="1"/>
        </p:nvSpPr>
        <p:spPr>
          <a:xfrm>
            <a:off x="3315000" y="647292"/>
            <a:ext cx="5562000" cy="5563416"/>
          </a:xfrm>
          <a:prstGeom prst="ellipse">
            <a:avLst/>
          </a:prstGeom>
          <a:solidFill>
            <a:srgbClr val="E65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s-ES" sz="3100" b="1" i="0" kern="1200" dirty="0">
                <a:solidFill>
                  <a:schemeClr val="tx1"/>
                </a:solidFill>
                <a:latin typeface="Periodico Display Rg" panose="02000504080000020004" pitchFamily="50" charset="0"/>
                <a:ea typeface="+mn-ea"/>
                <a:cs typeface="Times New Roman" panose="02020603050405020304" pitchFamily="18" charset="0"/>
              </a:defRPr>
            </a:lvl1pPr>
          </a:lstStyle>
          <a:p>
            <a:r>
              <a:rPr lang="es-ES" dirty="0"/>
              <a:t>Título </a:t>
            </a:r>
            <a:r>
              <a:rPr lang="es-ES" dirty="0" err="1"/>
              <a:t>slide</a:t>
            </a:r>
            <a:endParaRPr lang="es-ES" dirty="0"/>
          </a:p>
        </p:txBody>
      </p:sp>
      <p:sp>
        <p:nvSpPr>
          <p:cNvPr id="1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8"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773078" y="1679957"/>
            <a:ext cx="10645843" cy="3498086"/>
          </a:xfrm>
          <a:prstGeom prst="rect">
            <a:avLst/>
          </a:prstGeom>
        </p:spPr>
        <p:txBody>
          <a:bodyPr/>
          <a:lstStyle>
            <a:lvl1pPr marL="0" indent="0" algn="ctr">
              <a:spcBef>
                <a:spcPts val="100"/>
              </a:spcBef>
              <a:buNone/>
              <a:defRPr sz="5000" b="0">
                <a:solidFill>
                  <a:schemeClr val="tx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a:t>
            </a:r>
          </a:p>
        </p:txBody>
      </p:sp>
    </p:spTree>
    <p:extLst>
      <p:ext uri="{BB962C8B-B14F-4D97-AF65-F5344CB8AC3E}">
        <p14:creationId xmlns:p14="http://schemas.microsoft.com/office/powerpoint/2010/main" val="10615850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Destacado 4">
    <p:spTree>
      <p:nvGrpSpPr>
        <p:cNvPr id="1" name=""/>
        <p:cNvGrpSpPr/>
        <p:nvPr/>
      </p:nvGrpSpPr>
      <p:grpSpPr>
        <a:xfrm>
          <a:off x="0" y="0"/>
          <a:ext cx="0" cy="0"/>
          <a:chOff x="0" y="0"/>
          <a:chExt cx="0" cy="0"/>
        </a:xfrm>
      </p:grpSpPr>
      <p:sp>
        <p:nvSpPr>
          <p:cNvPr id="6" name="Hexágono 1"/>
          <p:cNvSpPr/>
          <p:nvPr userDrawn="1"/>
        </p:nvSpPr>
        <p:spPr>
          <a:xfrm>
            <a:off x="3315000" y="647292"/>
            <a:ext cx="5562000" cy="5563416"/>
          </a:xfrm>
          <a:prstGeom prst="roundRect">
            <a:avLst/>
          </a:prstGeom>
          <a:solidFill>
            <a:srgbClr val="E65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7"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773078" y="1679957"/>
            <a:ext cx="10645843" cy="3498086"/>
          </a:xfrm>
          <a:prstGeom prst="rect">
            <a:avLst/>
          </a:prstGeom>
        </p:spPr>
        <p:txBody>
          <a:bodyPr/>
          <a:lstStyle>
            <a:lvl1pPr marL="0" indent="0" algn="ctr">
              <a:spcBef>
                <a:spcPts val="100"/>
              </a:spcBef>
              <a:buNone/>
              <a:defRPr sz="5000" b="0">
                <a:solidFill>
                  <a:schemeClr val="tx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a:t>
            </a:r>
          </a:p>
        </p:txBody>
      </p:sp>
    </p:spTree>
    <p:extLst>
      <p:ext uri="{BB962C8B-B14F-4D97-AF65-F5344CB8AC3E}">
        <p14:creationId xmlns:p14="http://schemas.microsoft.com/office/powerpoint/2010/main" val="31577127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Destacado 4">
    <p:spTree>
      <p:nvGrpSpPr>
        <p:cNvPr id="1" name=""/>
        <p:cNvGrpSpPr/>
        <p:nvPr/>
      </p:nvGrpSpPr>
      <p:grpSpPr>
        <a:xfrm>
          <a:off x="0" y="0"/>
          <a:ext cx="0" cy="0"/>
          <a:chOff x="0" y="0"/>
          <a:chExt cx="0" cy="0"/>
        </a:xfrm>
      </p:grpSpPr>
      <p:sp>
        <p:nvSpPr>
          <p:cNvPr id="6" name="Hexágono 1"/>
          <p:cNvSpPr/>
          <p:nvPr userDrawn="1"/>
        </p:nvSpPr>
        <p:spPr>
          <a:xfrm>
            <a:off x="3315000" y="647292"/>
            <a:ext cx="5562000" cy="5563416"/>
          </a:xfrm>
          <a:prstGeom prst="rect">
            <a:avLst/>
          </a:prstGeom>
          <a:solidFill>
            <a:srgbClr val="E65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7"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773078" y="1679957"/>
            <a:ext cx="10645843" cy="3498086"/>
          </a:xfrm>
          <a:prstGeom prst="rect">
            <a:avLst/>
          </a:prstGeom>
        </p:spPr>
        <p:txBody>
          <a:bodyPr/>
          <a:lstStyle>
            <a:lvl1pPr marL="0" indent="0" algn="ctr">
              <a:spcBef>
                <a:spcPts val="100"/>
              </a:spcBef>
              <a:buNone/>
              <a:defRPr sz="5000" b="0">
                <a:solidFill>
                  <a:schemeClr val="tx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a:t>
            </a:r>
          </a:p>
        </p:txBody>
      </p:sp>
    </p:spTree>
    <p:extLst>
      <p:ext uri="{BB962C8B-B14F-4D97-AF65-F5344CB8AC3E}">
        <p14:creationId xmlns:p14="http://schemas.microsoft.com/office/powerpoint/2010/main" val="40085588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Destacado 4">
    <p:spTree>
      <p:nvGrpSpPr>
        <p:cNvPr id="1" name=""/>
        <p:cNvGrpSpPr/>
        <p:nvPr/>
      </p:nvGrpSpPr>
      <p:grpSpPr>
        <a:xfrm>
          <a:off x="0" y="0"/>
          <a:ext cx="0" cy="0"/>
          <a:chOff x="0" y="0"/>
          <a:chExt cx="0" cy="0"/>
        </a:xfrm>
      </p:grpSpPr>
      <p:sp>
        <p:nvSpPr>
          <p:cNvPr id="7" name="Hexágono 1"/>
          <p:cNvSpPr/>
          <p:nvPr userDrawn="1"/>
        </p:nvSpPr>
        <p:spPr>
          <a:xfrm rot="2700000">
            <a:off x="4119915" y="1452412"/>
            <a:ext cx="3952170" cy="3953176"/>
          </a:xfrm>
          <a:prstGeom prst="rect">
            <a:avLst/>
          </a:prstGeom>
          <a:solidFill>
            <a:srgbClr val="E65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6"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773078" y="1679957"/>
            <a:ext cx="10645843" cy="3498086"/>
          </a:xfrm>
          <a:prstGeom prst="rect">
            <a:avLst/>
          </a:prstGeom>
        </p:spPr>
        <p:txBody>
          <a:bodyPr/>
          <a:lstStyle>
            <a:lvl1pPr marL="0" indent="0" algn="ctr">
              <a:spcBef>
                <a:spcPts val="100"/>
              </a:spcBef>
              <a:buNone/>
              <a:defRPr sz="5000" b="0">
                <a:solidFill>
                  <a:schemeClr val="tx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a:t>
            </a:r>
          </a:p>
        </p:txBody>
      </p:sp>
    </p:spTree>
    <p:extLst>
      <p:ext uri="{BB962C8B-B14F-4D97-AF65-F5344CB8AC3E}">
        <p14:creationId xmlns:p14="http://schemas.microsoft.com/office/powerpoint/2010/main" val="2806091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Destacado 4">
    <p:spTree>
      <p:nvGrpSpPr>
        <p:cNvPr id="1" name=""/>
        <p:cNvGrpSpPr/>
        <p:nvPr/>
      </p:nvGrpSpPr>
      <p:grpSpPr>
        <a:xfrm>
          <a:off x="0" y="0"/>
          <a:ext cx="0" cy="0"/>
          <a:chOff x="0" y="0"/>
          <a:chExt cx="0" cy="0"/>
        </a:xfrm>
      </p:grpSpPr>
      <p:sp>
        <p:nvSpPr>
          <p:cNvPr id="6" name="Hexágono 1"/>
          <p:cNvSpPr/>
          <p:nvPr userDrawn="1"/>
        </p:nvSpPr>
        <p:spPr>
          <a:xfrm>
            <a:off x="3137022" y="647292"/>
            <a:ext cx="5917957" cy="5563416"/>
          </a:xfrm>
          <a:prstGeom prst="pentagon">
            <a:avLst/>
          </a:prstGeom>
          <a:solidFill>
            <a:srgbClr val="E65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8"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773078" y="1679957"/>
            <a:ext cx="10645843" cy="3498086"/>
          </a:xfrm>
          <a:prstGeom prst="rect">
            <a:avLst/>
          </a:prstGeom>
        </p:spPr>
        <p:txBody>
          <a:bodyPr/>
          <a:lstStyle>
            <a:lvl1pPr marL="0" indent="0" algn="ctr">
              <a:spcBef>
                <a:spcPts val="100"/>
              </a:spcBef>
              <a:buNone/>
              <a:defRPr sz="5000" b="0">
                <a:solidFill>
                  <a:schemeClr val="tx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a:t>
            </a:r>
          </a:p>
        </p:txBody>
      </p:sp>
    </p:spTree>
    <p:extLst>
      <p:ext uri="{BB962C8B-B14F-4D97-AF65-F5344CB8AC3E}">
        <p14:creationId xmlns:p14="http://schemas.microsoft.com/office/powerpoint/2010/main" val="20819166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Destacado 4">
    <p:spTree>
      <p:nvGrpSpPr>
        <p:cNvPr id="1" name=""/>
        <p:cNvGrpSpPr/>
        <p:nvPr/>
      </p:nvGrpSpPr>
      <p:grpSpPr>
        <a:xfrm>
          <a:off x="0" y="0"/>
          <a:ext cx="0" cy="0"/>
          <a:chOff x="0" y="0"/>
          <a:chExt cx="0" cy="0"/>
        </a:xfrm>
      </p:grpSpPr>
      <p:sp>
        <p:nvSpPr>
          <p:cNvPr id="7" name="Hexágono 1"/>
          <p:cNvSpPr/>
          <p:nvPr userDrawn="1"/>
        </p:nvSpPr>
        <p:spPr>
          <a:xfrm>
            <a:off x="2888161" y="647292"/>
            <a:ext cx="6415679" cy="5563416"/>
          </a:xfrm>
          <a:custGeom>
            <a:avLst/>
            <a:gdLst>
              <a:gd name="connsiteX0" fmla="*/ 0 w 5998585"/>
              <a:gd name="connsiteY0" fmla="*/ 2781709 h 5563418"/>
              <a:gd name="connsiteX1" fmla="*/ 1390855 w 5998585"/>
              <a:gd name="connsiteY1" fmla="*/ 1 h 5563418"/>
              <a:gd name="connsiteX2" fmla="*/ 4607731 w 5998585"/>
              <a:gd name="connsiteY2" fmla="*/ 1 h 5563418"/>
              <a:gd name="connsiteX3" fmla="*/ 5998585 w 5998585"/>
              <a:gd name="connsiteY3" fmla="*/ 2781709 h 5563418"/>
              <a:gd name="connsiteX4" fmla="*/ 4607731 w 5998585"/>
              <a:gd name="connsiteY4" fmla="*/ 5563417 h 5563418"/>
              <a:gd name="connsiteX5" fmla="*/ 1390855 w 5998585"/>
              <a:gd name="connsiteY5" fmla="*/ 5563417 h 5563418"/>
              <a:gd name="connsiteX6" fmla="*/ 0 w 5998585"/>
              <a:gd name="connsiteY6" fmla="*/ 2781709 h 5563418"/>
              <a:gd name="connsiteX0" fmla="*/ 0 w 6207132"/>
              <a:gd name="connsiteY0" fmla="*/ 2785719 h 5563416"/>
              <a:gd name="connsiteX1" fmla="*/ 1599402 w 6207132"/>
              <a:gd name="connsiteY1" fmla="*/ 0 h 5563416"/>
              <a:gd name="connsiteX2" fmla="*/ 4816278 w 6207132"/>
              <a:gd name="connsiteY2" fmla="*/ 0 h 5563416"/>
              <a:gd name="connsiteX3" fmla="*/ 6207132 w 6207132"/>
              <a:gd name="connsiteY3" fmla="*/ 2781708 h 5563416"/>
              <a:gd name="connsiteX4" fmla="*/ 4816278 w 6207132"/>
              <a:gd name="connsiteY4" fmla="*/ 5563416 h 5563416"/>
              <a:gd name="connsiteX5" fmla="*/ 1599402 w 6207132"/>
              <a:gd name="connsiteY5" fmla="*/ 5563416 h 5563416"/>
              <a:gd name="connsiteX6" fmla="*/ 0 w 6207132"/>
              <a:gd name="connsiteY6" fmla="*/ 2785719 h 5563416"/>
              <a:gd name="connsiteX0" fmla="*/ 0 w 6415679"/>
              <a:gd name="connsiteY0" fmla="*/ 2785719 h 5563416"/>
              <a:gd name="connsiteX1" fmla="*/ 1599402 w 6415679"/>
              <a:gd name="connsiteY1" fmla="*/ 0 h 5563416"/>
              <a:gd name="connsiteX2" fmla="*/ 4816278 w 6415679"/>
              <a:gd name="connsiteY2" fmla="*/ 0 h 5563416"/>
              <a:gd name="connsiteX3" fmla="*/ 6415679 w 6415679"/>
              <a:gd name="connsiteY3" fmla="*/ 2785718 h 5563416"/>
              <a:gd name="connsiteX4" fmla="*/ 4816278 w 6415679"/>
              <a:gd name="connsiteY4" fmla="*/ 5563416 h 5563416"/>
              <a:gd name="connsiteX5" fmla="*/ 1599402 w 6415679"/>
              <a:gd name="connsiteY5" fmla="*/ 5563416 h 5563416"/>
              <a:gd name="connsiteX6" fmla="*/ 0 w 6415679"/>
              <a:gd name="connsiteY6" fmla="*/ 2785719 h 55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679" h="5563416">
                <a:moveTo>
                  <a:pt x="0" y="2785719"/>
                </a:moveTo>
                <a:lnTo>
                  <a:pt x="1599402" y="0"/>
                </a:lnTo>
                <a:lnTo>
                  <a:pt x="4816278" y="0"/>
                </a:lnTo>
                <a:lnTo>
                  <a:pt x="6415679" y="2785718"/>
                </a:lnTo>
                <a:lnTo>
                  <a:pt x="4816278" y="5563416"/>
                </a:lnTo>
                <a:lnTo>
                  <a:pt x="1599402" y="5563416"/>
                </a:lnTo>
                <a:lnTo>
                  <a:pt x="0" y="2785719"/>
                </a:lnTo>
                <a:close/>
              </a:path>
            </a:pathLst>
          </a:custGeom>
          <a:solidFill>
            <a:srgbClr val="E65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6"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773078" y="1679957"/>
            <a:ext cx="10645843" cy="3498086"/>
          </a:xfrm>
          <a:prstGeom prst="rect">
            <a:avLst/>
          </a:prstGeom>
        </p:spPr>
        <p:txBody>
          <a:bodyPr/>
          <a:lstStyle>
            <a:lvl1pPr marL="0" indent="0" algn="ctr">
              <a:spcBef>
                <a:spcPts val="100"/>
              </a:spcBef>
              <a:buNone/>
              <a:defRPr sz="5000" b="0">
                <a:solidFill>
                  <a:schemeClr val="tx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a:t>
            </a:r>
          </a:p>
        </p:txBody>
      </p:sp>
    </p:spTree>
    <p:extLst>
      <p:ext uri="{BB962C8B-B14F-4D97-AF65-F5344CB8AC3E}">
        <p14:creationId xmlns:p14="http://schemas.microsoft.com/office/powerpoint/2010/main" val="3688103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a de título">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98B2BFC-9FDE-5B4B-BCF2-2C8FCC4E8506}"/>
              </a:ext>
            </a:extLst>
          </p:cNvPr>
          <p:cNvPicPr>
            <a:picLocks noChangeAspect="1"/>
          </p:cNvPicPr>
          <p:nvPr userDrawn="1"/>
        </p:nvPicPr>
        <p:blipFill rotWithShape="1">
          <a:blip r:embed="rId2"/>
          <a:srcRect l="148"/>
          <a:stretch/>
        </p:blipFill>
        <p:spPr>
          <a:xfrm>
            <a:off x="0" y="0"/>
            <a:ext cx="12192000" cy="6858000"/>
          </a:xfrm>
          <a:prstGeom prst="rect">
            <a:avLst/>
          </a:prstGeom>
        </p:spPr>
      </p:pic>
      <p:sp>
        <p:nvSpPr>
          <p:cNvPr id="4" name="Marcador de texto 13">
            <a:extLst>
              <a:ext uri="{FF2B5EF4-FFF2-40B4-BE49-F238E27FC236}">
                <a16:creationId xmlns:a16="http://schemas.microsoft.com/office/drawing/2014/main" id="{204741AB-5D58-1643-89C3-8D22DB98A0D9}"/>
              </a:ext>
            </a:extLst>
          </p:cNvPr>
          <p:cNvSpPr>
            <a:spLocks noGrp="1"/>
          </p:cNvSpPr>
          <p:nvPr>
            <p:ph type="body" sz="quarter" idx="10" hasCustomPrompt="1"/>
          </p:nvPr>
        </p:nvSpPr>
        <p:spPr>
          <a:xfrm>
            <a:off x="446893" y="325097"/>
            <a:ext cx="7580339" cy="1207370"/>
          </a:xfrm>
          <a:prstGeom prst="rect">
            <a:avLst/>
          </a:prstGeom>
        </p:spPr>
        <p:txBody>
          <a:bodyPr wrap="square" lIns="0" tIns="0" rIns="0" bIns="0"/>
          <a:lstStyle>
            <a:lvl1pPr marL="0" indent="0">
              <a:lnSpc>
                <a:spcPct val="100000"/>
              </a:lnSpc>
              <a:spcBef>
                <a:spcPts val="0"/>
              </a:spcBef>
              <a:buFontTx/>
              <a:buNone/>
              <a:defRPr sz="8000" b="0" i="0" spc="-100" baseline="0">
                <a:solidFill>
                  <a:schemeClr val="tx1"/>
                </a:solidFill>
                <a:latin typeface="Periodico Display UtLg" panose="02000504070000020004" pitchFamily="50" charset="0"/>
                <a:cs typeface="Times New Roman" panose="02020603050405020304" pitchFamily="18" charset="0"/>
              </a:defRPr>
            </a:lvl1pPr>
          </a:lstStyle>
          <a:p>
            <a:r>
              <a:rPr lang="es-ES" dirty="0"/>
              <a:t>¡Gracias!</a:t>
            </a:r>
          </a:p>
        </p:txBody>
      </p:sp>
    </p:spTree>
    <p:extLst>
      <p:ext uri="{BB962C8B-B14F-4D97-AF65-F5344CB8AC3E}">
        <p14:creationId xmlns:p14="http://schemas.microsoft.com/office/powerpoint/2010/main" val="6256005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EC5A1A76-DED3-E845-BEE2-CEC5330692FA}"/>
              </a:ext>
            </a:extLst>
          </p:cNvPr>
          <p:cNvSpPr/>
          <p:nvPr userDrawn="1"/>
        </p:nvSpPr>
        <p:spPr>
          <a:xfrm>
            <a:off x="6112933" y="-3889"/>
            <a:ext cx="607906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Marcador de texto 6">
            <a:extLst>
              <a:ext uri="{FF2B5EF4-FFF2-40B4-BE49-F238E27FC236}">
                <a16:creationId xmlns:a16="http://schemas.microsoft.com/office/drawing/2014/main" id="{74E002C9-065A-2745-84D6-F0F746DDFB94}"/>
              </a:ext>
            </a:extLst>
          </p:cNvPr>
          <p:cNvSpPr>
            <a:spLocks noGrp="1"/>
          </p:cNvSpPr>
          <p:nvPr>
            <p:ph type="body" sz="quarter" idx="22" hasCustomPrompt="1"/>
          </p:nvPr>
        </p:nvSpPr>
        <p:spPr>
          <a:xfrm>
            <a:off x="6405396" y="4568825"/>
            <a:ext cx="4715835" cy="1180042"/>
          </a:xfrm>
          <a:prstGeom prst="rect">
            <a:avLst/>
          </a:prstGeom>
        </p:spPr>
        <p:txBody>
          <a:bodyPr/>
          <a:lstStyle>
            <a:lvl1pPr marL="285750" indent="-285750">
              <a:lnSpc>
                <a:spcPct val="100000"/>
              </a:lnSpc>
              <a:spcBef>
                <a:spcPts val="100"/>
              </a:spcBef>
              <a:buClr>
                <a:srgbClr val="E65014"/>
              </a:buClr>
              <a:buFont typeface="Arial" panose="020B0604020202020204" pitchFamily="34" charset="0"/>
              <a:buChar char="•"/>
              <a:defRPr sz="1300">
                <a:solidFill>
                  <a:schemeClr val="tx1"/>
                </a:solidFill>
                <a:latin typeface="Visuelt Pro" panose="020B0503040202040104" pitchFamily="34" charset="0"/>
              </a:defRPr>
            </a:lvl1pPr>
          </a:lstStyle>
          <a:p>
            <a:r>
              <a:rPr lang="es-ES" dirty="0"/>
              <a:t>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endParaRPr lang="es-ES" dirty="0"/>
          </a:p>
        </p:txBody>
      </p:sp>
      <p:sp>
        <p:nvSpPr>
          <p:cNvPr id="12" name="Marcador de texto 72">
            <a:extLst>
              <a:ext uri="{FF2B5EF4-FFF2-40B4-BE49-F238E27FC236}">
                <a16:creationId xmlns:a16="http://schemas.microsoft.com/office/drawing/2014/main" id="{1386661A-C4BB-9D44-9529-77D39FBB837A}"/>
              </a:ext>
            </a:extLst>
          </p:cNvPr>
          <p:cNvSpPr>
            <a:spLocks noGrp="1"/>
          </p:cNvSpPr>
          <p:nvPr>
            <p:ph type="body" sz="quarter" idx="23" hasCustomPrompt="1"/>
          </p:nvPr>
        </p:nvSpPr>
        <p:spPr>
          <a:xfrm>
            <a:off x="6405396" y="1885739"/>
            <a:ext cx="4721161" cy="342900"/>
          </a:xfrm>
          <a:prstGeom prst="rect">
            <a:avLst/>
          </a:prstGeom>
        </p:spPr>
        <p:txBody>
          <a:bodyPr/>
          <a:lstStyle>
            <a:lvl1pPr marL="0" indent="0">
              <a:spcBef>
                <a:spcPts val="100"/>
              </a:spcBef>
              <a:buNone/>
              <a:defRPr sz="1300" b="1">
                <a:solidFill>
                  <a:srgbClr val="E65014"/>
                </a:solidFill>
                <a:latin typeface="Visuelt Pro" panose="020B0503040202040104" pitchFamily="34" charset="0"/>
              </a:defRPr>
            </a:lvl1pPr>
          </a:lstStyle>
          <a:p>
            <a:r>
              <a:rPr lang="es-ES" dirty="0"/>
              <a:t>Título párrafo</a:t>
            </a:r>
          </a:p>
        </p:txBody>
      </p:sp>
      <p:sp>
        <p:nvSpPr>
          <p:cNvPr id="13" name="Marcador de texto 72">
            <a:extLst>
              <a:ext uri="{FF2B5EF4-FFF2-40B4-BE49-F238E27FC236}">
                <a16:creationId xmlns:a16="http://schemas.microsoft.com/office/drawing/2014/main" id="{4F9B5E30-28D4-134D-ACAF-3A59D70E8EDE}"/>
              </a:ext>
            </a:extLst>
          </p:cNvPr>
          <p:cNvSpPr>
            <a:spLocks noGrp="1"/>
          </p:cNvSpPr>
          <p:nvPr>
            <p:ph type="body" sz="quarter" idx="24" hasCustomPrompt="1"/>
          </p:nvPr>
        </p:nvSpPr>
        <p:spPr>
          <a:xfrm>
            <a:off x="6405396" y="2424903"/>
            <a:ext cx="4721161" cy="1950242"/>
          </a:xfrm>
          <a:prstGeom prst="rect">
            <a:avLst/>
          </a:prstGeom>
        </p:spPr>
        <p:txBody>
          <a:bodyPr/>
          <a:lstStyle>
            <a:lvl1pPr marL="0" indent="0" algn="just">
              <a:spcBef>
                <a:spcPts val="100"/>
              </a:spcBef>
              <a:buNone/>
              <a:defRPr sz="1300" b="0">
                <a:solidFill>
                  <a:schemeClr val="tx1"/>
                </a:solidFill>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endParaRPr lang="es-ES" dirty="0"/>
          </a:p>
        </p:txBody>
      </p:sp>
      <p:sp>
        <p:nvSpPr>
          <p:cNvPr id="14" name="Marcador de texto 6">
            <a:extLst>
              <a:ext uri="{FF2B5EF4-FFF2-40B4-BE49-F238E27FC236}">
                <a16:creationId xmlns:a16="http://schemas.microsoft.com/office/drawing/2014/main" id="{373FDF6B-B8DD-3043-9C53-9BC45BEE993B}"/>
              </a:ext>
            </a:extLst>
          </p:cNvPr>
          <p:cNvSpPr>
            <a:spLocks noGrp="1"/>
          </p:cNvSpPr>
          <p:nvPr>
            <p:ph type="body" sz="quarter" idx="16" hasCustomPrompt="1"/>
          </p:nvPr>
        </p:nvSpPr>
        <p:spPr>
          <a:xfrm>
            <a:off x="285089" y="4568825"/>
            <a:ext cx="4688241" cy="1180042"/>
          </a:xfrm>
          <a:prstGeom prst="rect">
            <a:avLst/>
          </a:prstGeom>
        </p:spPr>
        <p:txBody>
          <a:bodyPr/>
          <a:lstStyle>
            <a:lvl1pPr marL="285750" indent="-285750">
              <a:lnSpc>
                <a:spcPct val="100000"/>
              </a:lnSpc>
              <a:spcBef>
                <a:spcPts val="100"/>
              </a:spcBef>
              <a:buClr>
                <a:srgbClr val="E65014"/>
              </a:buClr>
              <a:buFont typeface="Arial" panose="020B0604020202020204" pitchFamily="34" charset="0"/>
              <a:buChar char="•"/>
              <a:defRPr sz="1300">
                <a:solidFill>
                  <a:schemeClr val="tx1"/>
                </a:solidFill>
                <a:latin typeface="Visuelt Pro" panose="020B0503040202040104" pitchFamily="34" charset="0"/>
              </a:defRPr>
            </a:lvl1pPr>
          </a:lstStyle>
          <a:p>
            <a:r>
              <a:rPr lang="es-ES" dirty="0"/>
              <a:t>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endParaRPr lang="es-ES" dirty="0"/>
          </a:p>
        </p:txBody>
      </p:sp>
      <p:sp>
        <p:nvSpPr>
          <p:cNvPr id="17" name="Marcador de texto 72">
            <a:extLst>
              <a:ext uri="{FF2B5EF4-FFF2-40B4-BE49-F238E27FC236}">
                <a16:creationId xmlns:a16="http://schemas.microsoft.com/office/drawing/2014/main" id="{56DFAD2A-F2E0-F74A-89E8-ECCE98F861E7}"/>
              </a:ext>
            </a:extLst>
          </p:cNvPr>
          <p:cNvSpPr>
            <a:spLocks noGrp="1"/>
          </p:cNvSpPr>
          <p:nvPr>
            <p:ph type="body" sz="quarter" idx="20" hasCustomPrompt="1"/>
          </p:nvPr>
        </p:nvSpPr>
        <p:spPr>
          <a:xfrm>
            <a:off x="285089" y="1885739"/>
            <a:ext cx="4721161" cy="342900"/>
          </a:xfrm>
          <a:prstGeom prst="rect">
            <a:avLst/>
          </a:prstGeom>
        </p:spPr>
        <p:txBody>
          <a:bodyPr/>
          <a:lstStyle>
            <a:lvl1pPr marL="0" indent="0">
              <a:spcBef>
                <a:spcPts val="100"/>
              </a:spcBef>
              <a:buNone/>
              <a:defRPr sz="1300" b="1">
                <a:solidFill>
                  <a:schemeClr val="tx1"/>
                </a:solidFill>
                <a:latin typeface="Visuelt Pro" panose="020B0503040202040104" pitchFamily="34" charset="0"/>
              </a:defRPr>
            </a:lvl1pPr>
          </a:lstStyle>
          <a:p>
            <a:r>
              <a:rPr lang="es-ES" dirty="0"/>
              <a:t>Título párrafo</a:t>
            </a:r>
          </a:p>
        </p:txBody>
      </p:sp>
      <p:sp>
        <p:nvSpPr>
          <p:cNvPr id="18" name="Marcador de texto 72">
            <a:extLst>
              <a:ext uri="{FF2B5EF4-FFF2-40B4-BE49-F238E27FC236}">
                <a16:creationId xmlns:a16="http://schemas.microsoft.com/office/drawing/2014/main" id="{FCAA76A4-2A2C-EE43-9D9B-DF318B0AF223}"/>
              </a:ext>
            </a:extLst>
          </p:cNvPr>
          <p:cNvSpPr>
            <a:spLocks noGrp="1"/>
          </p:cNvSpPr>
          <p:nvPr>
            <p:ph type="body" sz="quarter" idx="21" hasCustomPrompt="1"/>
          </p:nvPr>
        </p:nvSpPr>
        <p:spPr>
          <a:xfrm>
            <a:off x="285090" y="2424903"/>
            <a:ext cx="4693536" cy="1950242"/>
          </a:xfrm>
          <a:prstGeom prst="rect">
            <a:avLst/>
          </a:prstGeom>
        </p:spPr>
        <p:txBody>
          <a:bodyPr/>
          <a:lstStyle>
            <a:lvl1pPr marL="0" indent="0" algn="just">
              <a:spcBef>
                <a:spcPts val="100"/>
              </a:spcBef>
              <a:buNone/>
              <a:defRPr sz="1300" b="0">
                <a:solidFill>
                  <a:schemeClr val="tx1"/>
                </a:solidFill>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endParaRPr lang="es-ES" dirty="0"/>
          </a:p>
        </p:txBody>
      </p:sp>
      <p:sp>
        <p:nvSpPr>
          <p:cNvPr id="23"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24"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pic>
        <p:nvPicPr>
          <p:cNvPr id="15" name="Imagen 14">
            <a:extLst>
              <a:ext uri="{FF2B5EF4-FFF2-40B4-BE49-F238E27FC236}">
                <a16:creationId xmlns:a16="http://schemas.microsoft.com/office/drawing/2014/main" id="{054D6626-89B3-4C4C-8784-DAC496715A14}"/>
              </a:ext>
            </a:extLst>
          </p:cNvPr>
          <p:cNvPicPr>
            <a:picLocks noChangeAspect="1"/>
          </p:cNvPicPr>
          <p:nvPr userDrawn="1"/>
        </p:nvPicPr>
        <p:blipFill>
          <a:blip r:embed="rId2"/>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35359393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ítulo destacado con tex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2897313D-C409-674E-8D7C-4BC767F8D450}"/>
              </a:ext>
            </a:extLst>
          </p:cNvPr>
          <p:cNvSpPr/>
          <p:nvPr userDrawn="1"/>
        </p:nvSpPr>
        <p:spPr>
          <a:xfrm>
            <a:off x="3196167" y="524933"/>
            <a:ext cx="5799666" cy="5808134"/>
          </a:xfrm>
          <a:prstGeom prst="rect">
            <a:avLst/>
          </a:prstGeom>
          <a:solidFill>
            <a:srgbClr val="E6501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Marcador de texto 25">
            <a:extLst>
              <a:ext uri="{FF2B5EF4-FFF2-40B4-BE49-F238E27FC236}">
                <a16:creationId xmlns:a16="http://schemas.microsoft.com/office/drawing/2014/main" id="{2ECB263B-A541-D54B-9CD6-FDF7BBE2EEB4}"/>
              </a:ext>
            </a:extLst>
          </p:cNvPr>
          <p:cNvSpPr>
            <a:spLocks noGrp="1"/>
          </p:cNvSpPr>
          <p:nvPr>
            <p:ph type="body" sz="quarter" idx="13" hasCustomPrompt="1"/>
          </p:nvPr>
        </p:nvSpPr>
        <p:spPr>
          <a:xfrm>
            <a:off x="3649134" y="1273885"/>
            <a:ext cx="4893732" cy="776858"/>
          </a:xfrm>
          <a:prstGeom prst="rect">
            <a:avLst/>
          </a:prstGeom>
        </p:spPr>
        <p:txBody>
          <a:bodyPr/>
          <a:lstStyle>
            <a:lvl1pPr marL="0" indent="0" algn="ctr">
              <a:buNone/>
              <a:defRPr sz="3100" b="1">
                <a:solidFill>
                  <a:schemeClr val="tx1"/>
                </a:solidFill>
                <a:latin typeface="Visuelt Pro" panose="020B0503040202040104" pitchFamily="34" charset="0"/>
              </a:defRPr>
            </a:lvl1pPr>
          </a:lstStyle>
          <a:p>
            <a:r>
              <a:rPr lang="es-ES" dirty="0"/>
              <a:t>Título destacado</a:t>
            </a:r>
          </a:p>
        </p:txBody>
      </p:sp>
      <p:sp>
        <p:nvSpPr>
          <p:cNvPr id="14"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bg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5"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bg1"/>
                </a:solidFill>
                <a:latin typeface="Visuelt Pro" panose="020B0503040202040104" pitchFamily="34" charset="0"/>
              </a:defRPr>
            </a:lvl1pPr>
          </a:lstStyle>
          <a:p>
            <a:r>
              <a:rPr lang="es-ES" dirty="0"/>
              <a:t>00. Título capítulo</a:t>
            </a:r>
          </a:p>
        </p:txBody>
      </p:sp>
      <p:sp>
        <p:nvSpPr>
          <p:cNvPr id="9"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3641125" y="2633133"/>
            <a:ext cx="4901742" cy="2514600"/>
          </a:xfrm>
          <a:prstGeom prst="rect">
            <a:avLst/>
          </a:prstGeom>
        </p:spPr>
        <p:txBody>
          <a:bodyPr/>
          <a:lstStyle>
            <a:lvl1pPr marL="0" indent="0" algn="ctr">
              <a:spcBef>
                <a:spcPts val="100"/>
              </a:spcBef>
              <a:buNone/>
              <a:defRPr sz="1800" b="0">
                <a:solidFill>
                  <a:schemeClr val="tx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destacat</a:t>
            </a:r>
            <a:r>
              <a:rPr lang="es-ES" dirty="0"/>
              <a:t> magna </a:t>
            </a:r>
            <a:r>
              <a:rPr lang="es-ES" dirty="0" err="1"/>
              <a:t>aliquam</a:t>
            </a:r>
            <a:r>
              <a:rPr lang="es-ES" dirty="0"/>
              <a:t> </a:t>
            </a:r>
            <a:r>
              <a:rPr lang="es-ES" dirty="0" err="1"/>
              <a:t>erat</a:t>
            </a:r>
            <a:r>
              <a:rPr lang="es-ES" dirty="0"/>
              <a:t> </a:t>
            </a:r>
            <a:r>
              <a:rPr lang="es-ES" dirty="0" err="1"/>
              <a:t>volutpat</a:t>
            </a:r>
            <a:r>
              <a:rPr lang="es-ES" dirty="0"/>
              <a:t>. 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destacat</a:t>
            </a:r>
            <a:r>
              <a:rPr lang="es-ES" dirty="0"/>
              <a:t> magna </a:t>
            </a:r>
            <a:r>
              <a:rPr lang="es-ES" dirty="0" err="1"/>
              <a:t>aliquam</a:t>
            </a:r>
            <a:r>
              <a:rPr lang="es-ES" dirty="0"/>
              <a:t> </a:t>
            </a:r>
            <a:r>
              <a:rPr lang="es-ES" dirty="0" err="1"/>
              <a:t>erat</a:t>
            </a:r>
            <a:r>
              <a:rPr lang="es-ES" dirty="0"/>
              <a:t> </a:t>
            </a:r>
            <a:r>
              <a:rPr lang="es-ES" dirty="0" err="1"/>
              <a:t>volutpatTexto</a:t>
            </a:r>
            <a:r>
              <a:rPr lang="es-ES" dirty="0"/>
              <a:t>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a:t>
            </a:r>
          </a:p>
        </p:txBody>
      </p:sp>
    </p:spTree>
    <p:extLst>
      <p:ext uri="{BB962C8B-B14F-4D97-AF65-F5344CB8AC3E}">
        <p14:creationId xmlns:p14="http://schemas.microsoft.com/office/powerpoint/2010/main" val="17676820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ítulo destacado con text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Elipse 16">
            <a:extLst>
              <a:ext uri="{FF2B5EF4-FFF2-40B4-BE49-F238E27FC236}">
                <a16:creationId xmlns:a16="http://schemas.microsoft.com/office/drawing/2014/main" id="{91FC3F3F-F160-B047-9B23-EFEBBA6A3599}"/>
              </a:ext>
            </a:extLst>
          </p:cNvPr>
          <p:cNvSpPr/>
          <p:nvPr userDrawn="1"/>
        </p:nvSpPr>
        <p:spPr>
          <a:xfrm>
            <a:off x="3138309" y="524933"/>
            <a:ext cx="5915383" cy="5808134"/>
          </a:xfrm>
          <a:prstGeom prst="ellipse">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1219170">
              <a:defRPr sz="1800">
                <a:latin typeface="+mn-lt"/>
                <a:ea typeface="+mn-ea"/>
                <a:cs typeface="+mn-cs"/>
                <a:sym typeface="Brown-Light"/>
              </a:defRPr>
            </a:pPr>
            <a:endParaRPr lang="es-ES" dirty="0">
              <a:solidFill>
                <a:srgbClr val="E65014"/>
              </a:solidFill>
              <a:latin typeface="Visuelt Pro" panose="020B0503040202040104"/>
            </a:endParaRPr>
          </a:p>
        </p:txBody>
      </p:sp>
      <p:sp>
        <p:nvSpPr>
          <p:cNvPr id="11" name="Marcador de texto 25">
            <a:extLst>
              <a:ext uri="{FF2B5EF4-FFF2-40B4-BE49-F238E27FC236}">
                <a16:creationId xmlns:a16="http://schemas.microsoft.com/office/drawing/2014/main" id="{2ECB263B-A541-D54B-9CD6-FDF7BBE2EEB4}"/>
              </a:ext>
            </a:extLst>
          </p:cNvPr>
          <p:cNvSpPr>
            <a:spLocks noGrp="1"/>
          </p:cNvSpPr>
          <p:nvPr>
            <p:ph type="body" sz="quarter" idx="13" hasCustomPrompt="1"/>
          </p:nvPr>
        </p:nvSpPr>
        <p:spPr>
          <a:xfrm>
            <a:off x="3649134" y="1273885"/>
            <a:ext cx="4893732" cy="776858"/>
          </a:xfrm>
          <a:prstGeom prst="rect">
            <a:avLst/>
          </a:prstGeom>
        </p:spPr>
        <p:txBody>
          <a:bodyPr/>
          <a:lstStyle>
            <a:lvl1pPr marL="0" indent="0" algn="ctr">
              <a:buNone/>
              <a:defRPr sz="3100" b="1">
                <a:solidFill>
                  <a:schemeClr val="bg1"/>
                </a:solidFill>
                <a:latin typeface="Visuelt Pro" panose="020B0503040202040104" pitchFamily="34" charset="0"/>
              </a:defRPr>
            </a:lvl1pPr>
          </a:lstStyle>
          <a:p>
            <a:r>
              <a:rPr lang="es-ES" dirty="0"/>
              <a:t>Título destacado</a:t>
            </a:r>
          </a:p>
        </p:txBody>
      </p:sp>
      <p:sp>
        <p:nvSpPr>
          <p:cNvPr id="14"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bg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5"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bg1"/>
                </a:solidFill>
                <a:latin typeface="Visuelt Pro" panose="020B0503040202040104" pitchFamily="34" charset="0"/>
              </a:defRPr>
            </a:lvl1pPr>
          </a:lstStyle>
          <a:p>
            <a:r>
              <a:rPr lang="es-ES" dirty="0"/>
              <a:t>00. Título capítulo</a:t>
            </a:r>
          </a:p>
        </p:txBody>
      </p:sp>
      <p:sp>
        <p:nvSpPr>
          <p:cNvPr id="7"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3641125" y="2633133"/>
            <a:ext cx="4901742" cy="2514600"/>
          </a:xfrm>
          <a:prstGeom prst="rect">
            <a:avLst/>
          </a:prstGeom>
        </p:spPr>
        <p:txBody>
          <a:bodyPr/>
          <a:lstStyle>
            <a:lvl1pPr marL="0" indent="0" algn="ctr">
              <a:spcBef>
                <a:spcPts val="100"/>
              </a:spcBef>
              <a:buNone/>
              <a:defRPr sz="1800" b="0">
                <a:solidFill>
                  <a:schemeClr val="bg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destacat</a:t>
            </a:r>
            <a:r>
              <a:rPr lang="es-ES" dirty="0"/>
              <a:t> magna </a:t>
            </a:r>
            <a:r>
              <a:rPr lang="es-ES" dirty="0" err="1"/>
              <a:t>aliquam</a:t>
            </a:r>
            <a:r>
              <a:rPr lang="es-ES" dirty="0"/>
              <a:t> </a:t>
            </a:r>
            <a:r>
              <a:rPr lang="es-ES" dirty="0" err="1"/>
              <a:t>erat</a:t>
            </a:r>
            <a:r>
              <a:rPr lang="es-ES" dirty="0"/>
              <a:t> </a:t>
            </a:r>
            <a:r>
              <a:rPr lang="es-ES" dirty="0" err="1"/>
              <a:t>volutpat</a:t>
            </a:r>
            <a:r>
              <a:rPr lang="es-ES" dirty="0"/>
              <a:t>. 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destacat</a:t>
            </a:r>
            <a:r>
              <a:rPr lang="es-ES" dirty="0"/>
              <a:t> magna </a:t>
            </a:r>
            <a:r>
              <a:rPr lang="es-ES" dirty="0" err="1"/>
              <a:t>aliquam</a:t>
            </a:r>
            <a:r>
              <a:rPr lang="es-ES" dirty="0"/>
              <a:t> </a:t>
            </a:r>
            <a:r>
              <a:rPr lang="es-ES" dirty="0" err="1"/>
              <a:t>erat</a:t>
            </a:r>
            <a:r>
              <a:rPr lang="es-ES" dirty="0"/>
              <a:t> </a:t>
            </a:r>
            <a:r>
              <a:rPr lang="es-ES" dirty="0" err="1"/>
              <a:t>volutpatTexto</a:t>
            </a:r>
            <a:r>
              <a:rPr lang="es-ES" dirty="0"/>
              <a:t>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a:t>
            </a:r>
          </a:p>
        </p:txBody>
      </p:sp>
    </p:spTree>
    <p:extLst>
      <p:ext uri="{BB962C8B-B14F-4D97-AF65-F5344CB8AC3E}">
        <p14:creationId xmlns:p14="http://schemas.microsoft.com/office/powerpoint/2010/main" val="33894466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ítulo destacado con texto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ombo 15"/>
          <p:cNvSpPr/>
          <p:nvPr userDrawn="1"/>
        </p:nvSpPr>
        <p:spPr>
          <a:xfrm>
            <a:off x="3173778" y="506778"/>
            <a:ext cx="5844444" cy="5844444"/>
          </a:xfrm>
          <a:prstGeom prst="diamond">
            <a:avLst/>
          </a:prstGeom>
          <a:solidFill>
            <a:srgbClr val="E6501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Marcador de texto 25">
            <a:extLst>
              <a:ext uri="{FF2B5EF4-FFF2-40B4-BE49-F238E27FC236}">
                <a16:creationId xmlns:a16="http://schemas.microsoft.com/office/drawing/2014/main" id="{2ECB263B-A541-D54B-9CD6-FDF7BBE2EEB4}"/>
              </a:ext>
            </a:extLst>
          </p:cNvPr>
          <p:cNvSpPr>
            <a:spLocks noGrp="1"/>
          </p:cNvSpPr>
          <p:nvPr>
            <p:ph type="body" sz="quarter" idx="13" hasCustomPrompt="1"/>
          </p:nvPr>
        </p:nvSpPr>
        <p:spPr>
          <a:xfrm>
            <a:off x="3649134" y="1273885"/>
            <a:ext cx="4893732" cy="776858"/>
          </a:xfrm>
          <a:prstGeom prst="rect">
            <a:avLst/>
          </a:prstGeom>
        </p:spPr>
        <p:txBody>
          <a:bodyPr/>
          <a:lstStyle>
            <a:lvl1pPr marL="0" indent="0" algn="ctr">
              <a:buNone/>
              <a:defRPr sz="3100" b="1">
                <a:solidFill>
                  <a:schemeClr val="tx1"/>
                </a:solidFill>
                <a:latin typeface="Visuelt Pro" panose="020B0503040202040104" pitchFamily="34" charset="0"/>
              </a:defRPr>
            </a:lvl1pPr>
          </a:lstStyle>
          <a:p>
            <a:r>
              <a:rPr lang="es-ES" dirty="0"/>
              <a:t>Título destacado</a:t>
            </a:r>
          </a:p>
        </p:txBody>
      </p:sp>
      <p:sp>
        <p:nvSpPr>
          <p:cNvPr id="14"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bg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5"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bg1"/>
                </a:solidFill>
                <a:latin typeface="Visuelt Pro" panose="020B0503040202040104" pitchFamily="34" charset="0"/>
              </a:defRPr>
            </a:lvl1pPr>
          </a:lstStyle>
          <a:p>
            <a:r>
              <a:rPr lang="es-ES" dirty="0"/>
              <a:t>00. Título capítulo</a:t>
            </a:r>
          </a:p>
        </p:txBody>
      </p:sp>
      <p:sp>
        <p:nvSpPr>
          <p:cNvPr id="7"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3641125" y="2633133"/>
            <a:ext cx="4901742" cy="2514600"/>
          </a:xfrm>
          <a:prstGeom prst="rect">
            <a:avLst/>
          </a:prstGeom>
        </p:spPr>
        <p:txBody>
          <a:bodyPr/>
          <a:lstStyle>
            <a:lvl1pPr marL="0" indent="0" algn="ctr">
              <a:spcBef>
                <a:spcPts val="100"/>
              </a:spcBef>
              <a:buNone/>
              <a:defRPr sz="1800" b="0">
                <a:solidFill>
                  <a:schemeClr val="tx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destacat</a:t>
            </a:r>
            <a:r>
              <a:rPr lang="es-ES" dirty="0"/>
              <a:t> magna </a:t>
            </a:r>
            <a:r>
              <a:rPr lang="es-ES" dirty="0" err="1"/>
              <a:t>aliquam</a:t>
            </a:r>
            <a:r>
              <a:rPr lang="es-ES" dirty="0"/>
              <a:t> </a:t>
            </a:r>
            <a:r>
              <a:rPr lang="es-ES" dirty="0" err="1"/>
              <a:t>erat</a:t>
            </a:r>
            <a:r>
              <a:rPr lang="es-ES" dirty="0"/>
              <a:t> </a:t>
            </a:r>
            <a:r>
              <a:rPr lang="es-ES" dirty="0" err="1"/>
              <a:t>volutpat</a:t>
            </a:r>
            <a:r>
              <a:rPr lang="es-ES" dirty="0"/>
              <a:t>. 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destacat</a:t>
            </a:r>
            <a:r>
              <a:rPr lang="es-ES" dirty="0"/>
              <a:t> magna </a:t>
            </a:r>
            <a:r>
              <a:rPr lang="es-ES" dirty="0" err="1"/>
              <a:t>aliquam</a:t>
            </a:r>
            <a:r>
              <a:rPr lang="es-ES" dirty="0"/>
              <a:t> </a:t>
            </a:r>
            <a:r>
              <a:rPr lang="es-ES" dirty="0" err="1"/>
              <a:t>erat</a:t>
            </a:r>
            <a:r>
              <a:rPr lang="es-ES" dirty="0"/>
              <a:t> </a:t>
            </a:r>
            <a:r>
              <a:rPr lang="es-ES" dirty="0" err="1"/>
              <a:t>volutpatTexto</a:t>
            </a:r>
            <a:r>
              <a:rPr lang="es-ES" dirty="0"/>
              <a:t>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a:t>
            </a:r>
          </a:p>
        </p:txBody>
      </p:sp>
    </p:spTree>
    <p:extLst>
      <p:ext uri="{BB962C8B-B14F-4D97-AF65-F5344CB8AC3E}">
        <p14:creationId xmlns:p14="http://schemas.microsoft.com/office/powerpoint/2010/main" val="20497523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ítulo destacado con texto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Hexágono 8">
            <a:extLst>
              <a:ext uri="{FF2B5EF4-FFF2-40B4-BE49-F238E27FC236}">
                <a16:creationId xmlns:a16="http://schemas.microsoft.com/office/drawing/2014/main" id="{E7FB3B77-C6E7-694D-B639-9EE4807FD8AE}"/>
              </a:ext>
            </a:extLst>
          </p:cNvPr>
          <p:cNvSpPr/>
          <p:nvPr userDrawn="1"/>
        </p:nvSpPr>
        <p:spPr>
          <a:xfrm>
            <a:off x="2798442" y="586277"/>
            <a:ext cx="6595117" cy="5685446"/>
          </a:xfrm>
          <a:prstGeom prst="hexagon">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3641125" y="2633133"/>
            <a:ext cx="4901742" cy="2514600"/>
          </a:xfrm>
          <a:prstGeom prst="rect">
            <a:avLst/>
          </a:prstGeom>
        </p:spPr>
        <p:txBody>
          <a:bodyPr/>
          <a:lstStyle>
            <a:lvl1pPr marL="0" indent="0" algn="ctr">
              <a:spcBef>
                <a:spcPts val="100"/>
              </a:spcBef>
              <a:buNone/>
              <a:defRPr sz="1800" b="0">
                <a:solidFill>
                  <a:schemeClr val="bg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destacat</a:t>
            </a:r>
            <a:r>
              <a:rPr lang="es-ES" dirty="0"/>
              <a:t> magna </a:t>
            </a:r>
            <a:r>
              <a:rPr lang="es-ES" dirty="0" err="1"/>
              <a:t>aliquam</a:t>
            </a:r>
            <a:r>
              <a:rPr lang="es-ES" dirty="0"/>
              <a:t> </a:t>
            </a:r>
            <a:r>
              <a:rPr lang="es-ES" dirty="0" err="1"/>
              <a:t>erat</a:t>
            </a:r>
            <a:r>
              <a:rPr lang="es-ES" dirty="0"/>
              <a:t> </a:t>
            </a:r>
            <a:r>
              <a:rPr lang="es-ES" dirty="0" err="1"/>
              <a:t>volutpat</a:t>
            </a:r>
            <a:r>
              <a:rPr lang="es-ES" dirty="0"/>
              <a:t>. 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destacat</a:t>
            </a:r>
            <a:r>
              <a:rPr lang="es-ES" dirty="0"/>
              <a:t> magna </a:t>
            </a:r>
            <a:r>
              <a:rPr lang="es-ES" dirty="0" err="1"/>
              <a:t>aliquam</a:t>
            </a:r>
            <a:r>
              <a:rPr lang="es-ES" dirty="0"/>
              <a:t> </a:t>
            </a:r>
            <a:r>
              <a:rPr lang="es-ES" dirty="0" err="1"/>
              <a:t>erat</a:t>
            </a:r>
            <a:r>
              <a:rPr lang="es-ES" dirty="0"/>
              <a:t> </a:t>
            </a:r>
            <a:r>
              <a:rPr lang="es-ES" dirty="0" err="1"/>
              <a:t>volutpatTexto</a:t>
            </a:r>
            <a:r>
              <a:rPr lang="es-ES" dirty="0"/>
              <a:t>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a:t>
            </a:r>
          </a:p>
        </p:txBody>
      </p:sp>
      <p:sp>
        <p:nvSpPr>
          <p:cNvPr id="11" name="Marcador de texto 25">
            <a:extLst>
              <a:ext uri="{FF2B5EF4-FFF2-40B4-BE49-F238E27FC236}">
                <a16:creationId xmlns:a16="http://schemas.microsoft.com/office/drawing/2014/main" id="{2ECB263B-A541-D54B-9CD6-FDF7BBE2EEB4}"/>
              </a:ext>
            </a:extLst>
          </p:cNvPr>
          <p:cNvSpPr>
            <a:spLocks noGrp="1"/>
          </p:cNvSpPr>
          <p:nvPr>
            <p:ph type="body" sz="quarter" idx="13" hasCustomPrompt="1"/>
          </p:nvPr>
        </p:nvSpPr>
        <p:spPr>
          <a:xfrm>
            <a:off x="3649134" y="1273885"/>
            <a:ext cx="4893732" cy="776858"/>
          </a:xfrm>
          <a:prstGeom prst="rect">
            <a:avLst/>
          </a:prstGeom>
        </p:spPr>
        <p:txBody>
          <a:bodyPr/>
          <a:lstStyle>
            <a:lvl1pPr marL="0" indent="0" algn="ctr">
              <a:buNone/>
              <a:defRPr sz="3100" b="1">
                <a:solidFill>
                  <a:schemeClr val="bg1"/>
                </a:solidFill>
                <a:latin typeface="Visuelt Pro" panose="020B0503040202040104" pitchFamily="34" charset="0"/>
              </a:defRPr>
            </a:lvl1pPr>
          </a:lstStyle>
          <a:p>
            <a:r>
              <a:rPr lang="es-ES" dirty="0"/>
              <a:t>Título destacado</a:t>
            </a:r>
          </a:p>
        </p:txBody>
      </p:sp>
      <p:sp>
        <p:nvSpPr>
          <p:cNvPr id="14"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bg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5"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bg1"/>
                </a:solidFill>
                <a:latin typeface="Visuelt Pro" panose="020B0503040202040104" pitchFamily="34" charset="0"/>
              </a:defRPr>
            </a:lvl1pPr>
          </a:lstStyle>
          <a:p>
            <a:r>
              <a:rPr lang="es-ES" dirty="0"/>
              <a:t>00. Título capítulo</a:t>
            </a:r>
          </a:p>
        </p:txBody>
      </p:sp>
    </p:spTree>
    <p:extLst>
      <p:ext uri="{BB962C8B-B14F-4D97-AF65-F5344CB8AC3E}">
        <p14:creationId xmlns:p14="http://schemas.microsoft.com/office/powerpoint/2010/main" val="9411877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o izq - Foto der">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3D64029-0A92-204A-87B9-1FB3C47A287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123"/>
          <a:stretch/>
        </p:blipFill>
        <p:spPr>
          <a:xfrm>
            <a:off x="6597748" y="0"/>
            <a:ext cx="5615684" cy="6866467"/>
          </a:xfrm>
          <a:prstGeom prst="rect">
            <a:avLst/>
          </a:prstGeom>
        </p:spPr>
      </p:pic>
      <p:sp>
        <p:nvSpPr>
          <p:cNvPr id="8" name="Marcador de texto 25">
            <a:extLst>
              <a:ext uri="{FF2B5EF4-FFF2-40B4-BE49-F238E27FC236}">
                <a16:creationId xmlns:a16="http://schemas.microsoft.com/office/drawing/2014/main" id="{2BDFDAE8-4D7D-7C40-93DC-38873B97E92C}"/>
              </a:ext>
            </a:extLst>
          </p:cNvPr>
          <p:cNvSpPr>
            <a:spLocks noGrp="1"/>
          </p:cNvSpPr>
          <p:nvPr>
            <p:ph type="body" sz="quarter" idx="20" hasCustomPrompt="1"/>
          </p:nvPr>
        </p:nvSpPr>
        <p:spPr>
          <a:xfrm>
            <a:off x="257465" y="1903855"/>
            <a:ext cx="5520002" cy="1047775"/>
          </a:xfrm>
          <a:prstGeom prst="rect">
            <a:avLst/>
          </a:prstGeom>
        </p:spPr>
        <p:txBody>
          <a:bodyPr/>
          <a:lstStyle>
            <a:lvl1pPr marL="0" indent="0">
              <a:buNone/>
              <a:defRPr sz="6500" b="1">
                <a:solidFill>
                  <a:schemeClr val="tx1"/>
                </a:solidFill>
                <a:latin typeface="Visuelt Pro" panose="020B0503040202040104" pitchFamily="34" charset="0"/>
              </a:defRPr>
            </a:lvl1pPr>
          </a:lstStyle>
          <a:p>
            <a:r>
              <a:rPr lang="es-ES" dirty="0"/>
              <a:t>DESTACADO</a:t>
            </a:r>
          </a:p>
        </p:txBody>
      </p:sp>
      <p:sp>
        <p:nvSpPr>
          <p:cNvPr id="9" name="Marcador de texto 72">
            <a:extLst>
              <a:ext uri="{FF2B5EF4-FFF2-40B4-BE49-F238E27FC236}">
                <a16:creationId xmlns:a16="http://schemas.microsoft.com/office/drawing/2014/main" id="{7C4D0A1A-0C45-AC42-8BF1-9C0585D4429E}"/>
              </a:ext>
            </a:extLst>
          </p:cNvPr>
          <p:cNvSpPr>
            <a:spLocks noGrp="1"/>
          </p:cNvSpPr>
          <p:nvPr>
            <p:ph type="body" sz="quarter" idx="21" hasCustomPrompt="1"/>
          </p:nvPr>
        </p:nvSpPr>
        <p:spPr>
          <a:xfrm>
            <a:off x="259176" y="3346065"/>
            <a:ext cx="5543328" cy="1950242"/>
          </a:xfrm>
          <a:prstGeom prst="rect">
            <a:avLst/>
          </a:prstGeom>
        </p:spPr>
        <p:txBody>
          <a:bodyPr/>
          <a:lstStyle>
            <a:lvl1pPr marL="0" indent="0" algn="just">
              <a:spcBef>
                <a:spcPts val="100"/>
              </a:spcBef>
              <a:buNone/>
              <a:defRPr sz="1300" b="0">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endParaRPr lang="es-ES" dirty="0"/>
          </a:p>
        </p:txBody>
      </p:sp>
      <p:pic>
        <p:nvPicPr>
          <p:cNvPr id="11" name="Imagen 10">
            <a:extLst>
              <a:ext uri="{FF2B5EF4-FFF2-40B4-BE49-F238E27FC236}">
                <a16:creationId xmlns:a16="http://schemas.microsoft.com/office/drawing/2014/main" id="{054D6626-89B3-4C4C-8784-DAC496715A14}"/>
              </a:ext>
            </a:extLst>
          </p:cNvPr>
          <p:cNvPicPr>
            <a:picLocks noChangeAspect="1"/>
          </p:cNvPicPr>
          <p:nvPr userDrawn="1"/>
        </p:nvPicPr>
        <p:blipFill>
          <a:blip r:embed="rId3"/>
          <a:stretch>
            <a:fillRect/>
          </a:stretch>
        </p:blipFill>
        <p:spPr>
          <a:xfrm>
            <a:off x="10857743" y="126162"/>
            <a:ext cx="1205070" cy="602535"/>
          </a:xfrm>
          <a:prstGeom prst="rect">
            <a:avLst/>
          </a:prstGeom>
        </p:spPr>
      </p:pic>
      <p:sp>
        <p:nvSpPr>
          <p:cNvPr id="12"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3"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Tree>
    <p:extLst>
      <p:ext uri="{BB962C8B-B14F-4D97-AF65-F5344CB8AC3E}">
        <p14:creationId xmlns:p14="http://schemas.microsoft.com/office/powerpoint/2010/main" val="5480239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o izq - Foto der 2">
    <p:spTree>
      <p:nvGrpSpPr>
        <p:cNvPr id="1" name=""/>
        <p:cNvGrpSpPr/>
        <p:nvPr/>
      </p:nvGrpSpPr>
      <p:grpSpPr>
        <a:xfrm>
          <a:off x="0" y="0"/>
          <a:ext cx="0" cy="0"/>
          <a:chOff x="0" y="0"/>
          <a:chExt cx="0" cy="0"/>
        </a:xfrm>
      </p:grpSpPr>
      <p:sp>
        <p:nvSpPr>
          <p:cNvPr id="7" name="Marcador de posición de imagen 5">
            <a:extLst>
              <a:ext uri="{FF2B5EF4-FFF2-40B4-BE49-F238E27FC236}">
                <a16:creationId xmlns:a16="http://schemas.microsoft.com/office/drawing/2014/main" id="{4600176F-A67F-1C4F-9B01-19EF39884E34}"/>
              </a:ext>
            </a:extLst>
          </p:cNvPr>
          <p:cNvSpPr>
            <a:spLocks noGrp="1"/>
          </p:cNvSpPr>
          <p:nvPr>
            <p:ph type="pic" sz="quarter" idx="22"/>
          </p:nvPr>
        </p:nvSpPr>
        <p:spPr>
          <a:xfrm>
            <a:off x="6602413" y="-1"/>
            <a:ext cx="5589587" cy="6866467"/>
          </a:xfrm>
          <a:prstGeom prst="rect">
            <a:avLst/>
          </a:prstGeom>
        </p:spPr>
        <p:txBody>
          <a:bodyPr/>
          <a:lstStyle>
            <a:lvl1pPr>
              <a:defRPr>
                <a:latin typeface="Visuelt Pro" panose="020B0503040202040104" pitchFamily="34" charset="0"/>
              </a:defRPr>
            </a:lvl1pPr>
          </a:lstStyle>
          <a:p>
            <a:endParaRPr lang="es-ES"/>
          </a:p>
        </p:txBody>
      </p:sp>
      <p:sp>
        <p:nvSpPr>
          <p:cNvPr id="10" name="Marcador de texto 25">
            <a:extLst>
              <a:ext uri="{FF2B5EF4-FFF2-40B4-BE49-F238E27FC236}">
                <a16:creationId xmlns:a16="http://schemas.microsoft.com/office/drawing/2014/main" id="{70C6720C-1511-414A-BF90-FDBD2BE05AB9}"/>
              </a:ext>
            </a:extLst>
          </p:cNvPr>
          <p:cNvSpPr>
            <a:spLocks noGrp="1"/>
          </p:cNvSpPr>
          <p:nvPr>
            <p:ph type="body" sz="quarter" idx="20" hasCustomPrompt="1"/>
          </p:nvPr>
        </p:nvSpPr>
        <p:spPr>
          <a:xfrm>
            <a:off x="257465" y="1903855"/>
            <a:ext cx="5520002" cy="1047775"/>
          </a:xfrm>
          <a:prstGeom prst="rect">
            <a:avLst/>
          </a:prstGeom>
        </p:spPr>
        <p:txBody>
          <a:bodyPr/>
          <a:lstStyle>
            <a:lvl1pPr marL="0" indent="0">
              <a:buNone/>
              <a:defRPr sz="6500" b="1">
                <a:solidFill>
                  <a:schemeClr val="tx1"/>
                </a:solidFill>
                <a:latin typeface="Visuelt Pro" panose="020B0503040202040104" pitchFamily="34" charset="0"/>
              </a:defRPr>
            </a:lvl1pPr>
          </a:lstStyle>
          <a:p>
            <a:r>
              <a:rPr lang="es-ES" dirty="0"/>
              <a:t>DESTACADO</a:t>
            </a:r>
          </a:p>
        </p:txBody>
      </p:sp>
      <p:sp>
        <p:nvSpPr>
          <p:cNvPr id="11" name="Marcador de texto 72">
            <a:extLst>
              <a:ext uri="{FF2B5EF4-FFF2-40B4-BE49-F238E27FC236}">
                <a16:creationId xmlns:a16="http://schemas.microsoft.com/office/drawing/2014/main" id="{2AE5EEC3-1C8B-8F4C-B9D9-E28B6D88EA3F}"/>
              </a:ext>
            </a:extLst>
          </p:cNvPr>
          <p:cNvSpPr>
            <a:spLocks noGrp="1"/>
          </p:cNvSpPr>
          <p:nvPr>
            <p:ph type="body" sz="quarter" idx="21" hasCustomPrompt="1"/>
          </p:nvPr>
        </p:nvSpPr>
        <p:spPr>
          <a:xfrm>
            <a:off x="259176" y="3346065"/>
            <a:ext cx="5543328" cy="1950242"/>
          </a:xfrm>
          <a:prstGeom prst="rect">
            <a:avLst/>
          </a:prstGeom>
        </p:spPr>
        <p:txBody>
          <a:bodyPr/>
          <a:lstStyle>
            <a:lvl1pPr marL="0" indent="0" algn="just">
              <a:spcBef>
                <a:spcPts val="100"/>
              </a:spcBef>
              <a:buNone/>
              <a:defRPr sz="1600" b="0">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a:t>
            </a:r>
          </a:p>
        </p:txBody>
      </p:sp>
      <p:sp>
        <p:nvSpPr>
          <p:cNvPr id="12"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3"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pic>
        <p:nvPicPr>
          <p:cNvPr id="8" name="Imagen 7">
            <a:extLst>
              <a:ext uri="{FF2B5EF4-FFF2-40B4-BE49-F238E27FC236}">
                <a16:creationId xmlns:a16="http://schemas.microsoft.com/office/drawing/2014/main" id="{054D6626-89B3-4C4C-8784-DAC496715A14}"/>
              </a:ext>
            </a:extLst>
          </p:cNvPr>
          <p:cNvPicPr>
            <a:picLocks noChangeAspect="1"/>
          </p:cNvPicPr>
          <p:nvPr userDrawn="1"/>
        </p:nvPicPr>
        <p:blipFill>
          <a:blip r:embed="rId2"/>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20066567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ítulo vertical y texto">
    <p:spTree>
      <p:nvGrpSpPr>
        <p:cNvPr id="1" name=""/>
        <p:cNvGrpSpPr/>
        <p:nvPr/>
      </p:nvGrpSpPr>
      <p:grpSpPr>
        <a:xfrm>
          <a:off x="0" y="0"/>
          <a:ext cx="0" cy="0"/>
          <a:chOff x="0" y="0"/>
          <a:chExt cx="0" cy="0"/>
        </a:xfrm>
      </p:grpSpPr>
      <p:sp>
        <p:nvSpPr>
          <p:cNvPr id="18" name="Marcador de texto 72">
            <a:extLst>
              <a:ext uri="{FF2B5EF4-FFF2-40B4-BE49-F238E27FC236}">
                <a16:creationId xmlns:a16="http://schemas.microsoft.com/office/drawing/2014/main" id="{56DFAD2A-F2E0-F74A-89E8-ECCE98F861E7}"/>
              </a:ext>
            </a:extLst>
          </p:cNvPr>
          <p:cNvSpPr>
            <a:spLocks noGrp="1"/>
          </p:cNvSpPr>
          <p:nvPr>
            <p:ph type="body" sz="quarter" idx="21" hasCustomPrompt="1"/>
          </p:nvPr>
        </p:nvSpPr>
        <p:spPr>
          <a:xfrm>
            <a:off x="285089" y="1885739"/>
            <a:ext cx="4721161" cy="342900"/>
          </a:xfrm>
          <a:prstGeom prst="rect">
            <a:avLst/>
          </a:prstGeom>
        </p:spPr>
        <p:txBody>
          <a:bodyPr/>
          <a:lstStyle>
            <a:lvl1pPr marL="0" indent="0">
              <a:spcBef>
                <a:spcPts val="100"/>
              </a:spcBef>
              <a:buNone/>
              <a:defRPr sz="1300" b="1">
                <a:solidFill>
                  <a:schemeClr val="tx1"/>
                </a:solidFill>
                <a:latin typeface="Visuelt Pro" panose="020B0503040202040104" pitchFamily="34" charset="0"/>
              </a:defRPr>
            </a:lvl1pPr>
          </a:lstStyle>
          <a:p>
            <a:r>
              <a:rPr lang="es-ES" dirty="0"/>
              <a:t>Título párrafo</a:t>
            </a:r>
          </a:p>
        </p:txBody>
      </p:sp>
      <p:sp>
        <p:nvSpPr>
          <p:cNvPr id="2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2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22"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285090" y="2424902"/>
            <a:ext cx="4693536" cy="3747297"/>
          </a:xfrm>
          <a:prstGeom prst="rect">
            <a:avLst/>
          </a:prstGeom>
        </p:spPr>
        <p:txBody>
          <a:bodyPr/>
          <a:lstStyle>
            <a:lvl1pPr marL="0" indent="0" algn="just">
              <a:spcBef>
                <a:spcPts val="100"/>
              </a:spcBef>
              <a:buNone/>
              <a:defRPr sz="1600" b="0">
                <a:solidFill>
                  <a:schemeClr val="tx1"/>
                </a:solidFill>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a:t>
            </a:r>
          </a:p>
          <a:p>
            <a:endParaRPr lang="es-ES" dirty="0"/>
          </a:p>
        </p:txBody>
      </p:sp>
    </p:spTree>
    <p:extLst>
      <p:ext uri="{BB962C8B-B14F-4D97-AF65-F5344CB8AC3E}">
        <p14:creationId xmlns:p14="http://schemas.microsoft.com/office/powerpoint/2010/main" val="24348350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ítulo vertical y texto">
    <p:spTree>
      <p:nvGrpSpPr>
        <p:cNvPr id="1" name=""/>
        <p:cNvGrpSpPr/>
        <p:nvPr/>
      </p:nvGrpSpPr>
      <p:grpSpPr>
        <a:xfrm>
          <a:off x="0" y="0"/>
          <a:ext cx="0" cy="0"/>
          <a:chOff x="0" y="0"/>
          <a:chExt cx="0" cy="0"/>
        </a:xfrm>
      </p:grpSpPr>
      <p:sp>
        <p:nvSpPr>
          <p:cNvPr id="2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2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Tree>
    <p:extLst>
      <p:ext uri="{BB962C8B-B14F-4D97-AF65-F5344CB8AC3E}">
        <p14:creationId xmlns:p14="http://schemas.microsoft.com/office/powerpoint/2010/main" val="30442458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ítulo vertical y texto">
    <p:spTree>
      <p:nvGrpSpPr>
        <p:cNvPr id="1" name=""/>
        <p:cNvGrpSpPr/>
        <p:nvPr/>
      </p:nvGrpSpPr>
      <p:grpSpPr>
        <a:xfrm>
          <a:off x="0" y="0"/>
          <a:ext cx="0" cy="0"/>
          <a:chOff x="0" y="0"/>
          <a:chExt cx="0" cy="0"/>
        </a:xfrm>
      </p:grpSpPr>
      <p:sp>
        <p:nvSpPr>
          <p:cNvPr id="2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2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5"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285090" y="2011175"/>
            <a:ext cx="11556390" cy="3498086"/>
          </a:xfrm>
          <a:prstGeom prst="rect">
            <a:avLst/>
          </a:prstGeom>
        </p:spPr>
        <p:txBody>
          <a:bodyPr/>
          <a:lstStyle>
            <a:lvl1pPr marL="0" indent="0" algn="just">
              <a:spcBef>
                <a:spcPts val="100"/>
              </a:spcBef>
              <a:buNone/>
              <a:defRPr sz="1600" b="0">
                <a:solidFill>
                  <a:schemeClr val="tx1"/>
                </a:solidFill>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endParaRPr lang="es-ES" dirty="0"/>
          </a:p>
          <a:p>
            <a:br>
              <a:rPr lang="es-ES" dirty="0"/>
            </a:br>
            <a:endParaRPr lang="es-ES" dirty="0"/>
          </a:p>
          <a:p>
            <a:r>
              <a:rPr lang="es-ES" dirty="0"/>
              <a:t>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a:t>
            </a:r>
          </a:p>
        </p:txBody>
      </p:sp>
    </p:spTree>
    <p:extLst>
      <p:ext uri="{BB962C8B-B14F-4D97-AF65-F5344CB8AC3E}">
        <p14:creationId xmlns:p14="http://schemas.microsoft.com/office/powerpoint/2010/main" val="1798028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Índice">
    <p:spTree>
      <p:nvGrpSpPr>
        <p:cNvPr id="1" name=""/>
        <p:cNvGrpSpPr/>
        <p:nvPr/>
      </p:nvGrpSpPr>
      <p:grpSpPr>
        <a:xfrm>
          <a:off x="0" y="0"/>
          <a:ext cx="0" cy="0"/>
          <a:chOff x="0" y="0"/>
          <a:chExt cx="0" cy="0"/>
        </a:xfrm>
      </p:grpSpPr>
      <p:grpSp>
        <p:nvGrpSpPr>
          <p:cNvPr id="5" name="Grupo 4"/>
          <p:cNvGrpSpPr/>
          <p:nvPr userDrawn="1"/>
        </p:nvGrpSpPr>
        <p:grpSpPr>
          <a:xfrm>
            <a:off x="-435397" y="2092493"/>
            <a:ext cx="12010922" cy="2673014"/>
            <a:chOff x="-376518" y="2071908"/>
            <a:chExt cx="12010922" cy="2673014"/>
          </a:xfrm>
        </p:grpSpPr>
        <p:sp>
          <p:nvSpPr>
            <p:cNvPr id="6" name="Triángulo isósceles 5"/>
            <p:cNvSpPr/>
            <p:nvPr/>
          </p:nvSpPr>
          <p:spPr>
            <a:xfrm rot="19800000">
              <a:off x="-376518" y="2124867"/>
              <a:ext cx="3025588" cy="2608266"/>
            </a:xfrm>
            <a:prstGeom prst="triangle">
              <a:avLst/>
            </a:prstGeom>
            <a:solidFill>
              <a:srgbClr val="E65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riángulo isósceles 6"/>
            <p:cNvSpPr/>
            <p:nvPr/>
          </p:nvSpPr>
          <p:spPr>
            <a:xfrm rot="19800000">
              <a:off x="2618593" y="2136656"/>
              <a:ext cx="3025588" cy="2608266"/>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riángulo isósceles 7"/>
            <p:cNvSpPr/>
            <p:nvPr/>
          </p:nvSpPr>
          <p:spPr>
            <a:xfrm rot="19800000">
              <a:off x="5613706" y="2124867"/>
              <a:ext cx="3025588" cy="2608266"/>
            </a:xfrm>
            <a:prstGeom prst="triangle">
              <a:avLst/>
            </a:prstGeom>
            <a:solidFill>
              <a:srgbClr val="E65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riángulo isósceles 8"/>
            <p:cNvSpPr/>
            <p:nvPr/>
          </p:nvSpPr>
          <p:spPr>
            <a:xfrm rot="19800000">
              <a:off x="8608816" y="2071908"/>
              <a:ext cx="3025588" cy="2608266"/>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8377989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o izq - Gráfico der">
    <p:spTree>
      <p:nvGrpSpPr>
        <p:cNvPr id="1" name=""/>
        <p:cNvGrpSpPr/>
        <p:nvPr/>
      </p:nvGrpSpPr>
      <p:grpSpPr>
        <a:xfrm>
          <a:off x="0" y="0"/>
          <a:ext cx="0" cy="0"/>
          <a:chOff x="0" y="0"/>
          <a:chExt cx="0" cy="0"/>
        </a:xfrm>
      </p:grpSpPr>
      <p:sp>
        <p:nvSpPr>
          <p:cNvPr id="18" name="Marcador de texto 72">
            <a:extLst>
              <a:ext uri="{FF2B5EF4-FFF2-40B4-BE49-F238E27FC236}">
                <a16:creationId xmlns:a16="http://schemas.microsoft.com/office/drawing/2014/main" id="{56DFAD2A-F2E0-F74A-89E8-ECCE98F861E7}"/>
              </a:ext>
            </a:extLst>
          </p:cNvPr>
          <p:cNvSpPr>
            <a:spLocks noGrp="1"/>
          </p:cNvSpPr>
          <p:nvPr>
            <p:ph type="body" sz="quarter" idx="21" hasCustomPrompt="1"/>
          </p:nvPr>
        </p:nvSpPr>
        <p:spPr>
          <a:xfrm>
            <a:off x="285089" y="1885739"/>
            <a:ext cx="4721161" cy="342900"/>
          </a:xfrm>
          <a:prstGeom prst="rect">
            <a:avLst/>
          </a:prstGeom>
        </p:spPr>
        <p:txBody>
          <a:bodyPr/>
          <a:lstStyle>
            <a:lvl1pPr marL="0" indent="0">
              <a:spcBef>
                <a:spcPts val="100"/>
              </a:spcBef>
              <a:buNone/>
              <a:defRPr sz="1300" b="1">
                <a:solidFill>
                  <a:schemeClr val="tx1"/>
                </a:solidFill>
                <a:latin typeface="Visuelt Pro" panose="020B0503040202040104" pitchFamily="34" charset="0"/>
              </a:defRPr>
            </a:lvl1pPr>
          </a:lstStyle>
          <a:p>
            <a:r>
              <a:rPr lang="es-ES" dirty="0"/>
              <a:t>Título párrafo</a:t>
            </a:r>
          </a:p>
        </p:txBody>
      </p:sp>
      <p:sp>
        <p:nvSpPr>
          <p:cNvPr id="2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2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22"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285090" y="2424902"/>
            <a:ext cx="4693536" cy="3747297"/>
          </a:xfrm>
          <a:prstGeom prst="rect">
            <a:avLst/>
          </a:prstGeom>
        </p:spPr>
        <p:txBody>
          <a:bodyPr/>
          <a:lstStyle>
            <a:lvl1pPr marL="0" indent="0" algn="just">
              <a:spcBef>
                <a:spcPts val="100"/>
              </a:spcBef>
              <a:buNone/>
              <a:defRPr sz="1600" b="0">
                <a:solidFill>
                  <a:schemeClr val="tx1"/>
                </a:solidFill>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a:t>
            </a:r>
          </a:p>
        </p:txBody>
      </p:sp>
      <p:sp>
        <p:nvSpPr>
          <p:cNvPr id="6" name="Marcador de gráfico 2">
            <a:extLst>
              <a:ext uri="{FF2B5EF4-FFF2-40B4-BE49-F238E27FC236}">
                <a16:creationId xmlns:a16="http://schemas.microsoft.com/office/drawing/2014/main" id="{185F0562-4270-2042-B1D5-CAF7DABDD0AF}"/>
              </a:ext>
            </a:extLst>
          </p:cNvPr>
          <p:cNvSpPr>
            <a:spLocks noGrp="1"/>
          </p:cNvSpPr>
          <p:nvPr>
            <p:ph type="chart" sz="quarter" idx="23"/>
          </p:nvPr>
        </p:nvSpPr>
        <p:spPr>
          <a:xfrm>
            <a:off x="6151563" y="1885739"/>
            <a:ext cx="5345672" cy="4293184"/>
          </a:xfrm>
          <a:prstGeom prst="rect">
            <a:avLst/>
          </a:prstGeom>
        </p:spPr>
        <p:txBody>
          <a:bodyPr/>
          <a:lstStyle>
            <a:lvl1pPr>
              <a:defRPr>
                <a:latin typeface="Visuelt Pro" panose="020B0503040202040104" pitchFamily="34" charset="0"/>
              </a:defRPr>
            </a:lvl1pPr>
          </a:lstStyle>
          <a:p>
            <a:endParaRPr lang="es-ES"/>
          </a:p>
        </p:txBody>
      </p:sp>
    </p:spTree>
    <p:extLst>
      <p:ext uri="{BB962C8B-B14F-4D97-AF65-F5344CB8AC3E}">
        <p14:creationId xmlns:p14="http://schemas.microsoft.com/office/powerpoint/2010/main" val="3539204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Título vertical y texto">
    <p:spTree>
      <p:nvGrpSpPr>
        <p:cNvPr id="1" name=""/>
        <p:cNvGrpSpPr/>
        <p:nvPr/>
      </p:nvGrpSpPr>
      <p:grpSpPr>
        <a:xfrm>
          <a:off x="0" y="0"/>
          <a:ext cx="0" cy="0"/>
          <a:chOff x="0" y="0"/>
          <a:chExt cx="0" cy="0"/>
        </a:xfrm>
      </p:grpSpPr>
      <p:sp>
        <p:nvSpPr>
          <p:cNvPr id="2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2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7" name="Marcador de gráfico 2">
            <a:extLst>
              <a:ext uri="{FF2B5EF4-FFF2-40B4-BE49-F238E27FC236}">
                <a16:creationId xmlns:a16="http://schemas.microsoft.com/office/drawing/2014/main" id="{185F0562-4270-2042-B1D5-CAF7DABDD0AF}"/>
              </a:ext>
            </a:extLst>
          </p:cNvPr>
          <p:cNvSpPr>
            <a:spLocks noGrp="1"/>
          </p:cNvSpPr>
          <p:nvPr>
            <p:ph type="chart" sz="quarter" idx="22"/>
          </p:nvPr>
        </p:nvSpPr>
        <p:spPr>
          <a:xfrm>
            <a:off x="257464" y="1713870"/>
            <a:ext cx="11705935" cy="4493034"/>
          </a:xfrm>
          <a:prstGeom prst="rect">
            <a:avLst/>
          </a:prstGeom>
        </p:spPr>
        <p:txBody>
          <a:bodyPr/>
          <a:lstStyle>
            <a:lvl1pPr>
              <a:defRPr>
                <a:latin typeface="Visuelt Pro" panose="020B0503040202040104" pitchFamily="34" charset="0"/>
              </a:defRPr>
            </a:lvl1pPr>
          </a:lstStyle>
          <a:p>
            <a:endParaRPr lang="es-ES" dirty="0"/>
          </a:p>
        </p:txBody>
      </p:sp>
    </p:spTree>
    <p:extLst>
      <p:ext uri="{BB962C8B-B14F-4D97-AF65-F5344CB8AC3E}">
        <p14:creationId xmlns:p14="http://schemas.microsoft.com/office/powerpoint/2010/main" val="27265056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ítulo vertical y texto">
    <p:spTree>
      <p:nvGrpSpPr>
        <p:cNvPr id="1" name=""/>
        <p:cNvGrpSpPr/>
        <p:nvPr/>
      </p:nvGrpSpPr>
      <p:grpSpPr>
        <a:xfrm>
          <a:off x="0" y="0"/>
          <a:ext cx="0" cy="0"/>
          <a:chOff x="0" y="0"/>
          <a:chExt cx="0" cy="0"/>
        </a:xfrm>
      </p:grpSpPr>
      <p:sp>
        <p:nvSpPr>
          <p:cNvPr id="5" name="Rombo 4">
            <a:extLst>
              <a:ext uri="{FF2B5EF4-FFF2-40B4-BE49-F238E27FC236}">
                <a16:creationId xmlns:a16="http://schemas.microsoft.com/office/drawing/2014/main" id="{57CD9B45-27E0-CC40-A39C-24FF77A19D3B}"/>
              </a:ext>
            </a:extLst>
          </p:cNvPr>
          <p:cNvSpPr/>
          <p:nvPr userDrawn="1"/>
        </p:nvSpPr>
        <p:spPr>
          <a:xfrm>
            <a:off x="5973945" y="757511"/>
            <a:ext cx="5379180" cy="5297909"/>
          </a:xfrm>
          <a:prstGeom prst="diamon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bg2"/>
              </a:solidFill>
            </a:endParaRPr>
          </a:p>
        </p:txBody>
      </p:sp>
      <p:sp>
        <p:nvSpPr>
          <p:cNvPr id="6" name="Rombo 5">
            <a:extLst>
              <a:ext uri="{FF2B5EF4-FFF2-40B4-BE49-F238E27FC236}">
                <a16:creationId xmlns:a16="http://schemas.microsoft.com/office/drawing/2014/main" id="{98F20B88-4C42-F449-B1D0-F80BED20EB66}"/>
              </a:ext>
            </a:extLst>
          </p:cNvPr>
          <p:cNvSpPr/>
          <p:nvPr userDrawn="1"/>
        </p:nvSpPr>
        <p:spPr>
          <a:xfrm rot="2700000">
            <a:off x="2289035" y="-2845056"/>
            <a:ext cx="5379180" cy="5297909"/>
          </a:xfrm>
          <a:prstGeom prst="diamon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bg2"/>
              </a:solidFill>
            </a:endParaRPr>
          </a:p>
        </p:txBody>
      </p:sp>
      <p:sp>
        <p:nvSpPr>
          <p:cNvPr id="8" name="Rombo 7">
            <a:extLst>
              <a:ext uri="{FF2B5EF4-FFF2-40B4-BE49-F238E27FC236}">
                <a16:creationId xmlns:a16="http://schemas.microsoft.com/office/drawing/2014/main" id="{9CBCBA42-EC4D-6346-AED1-F59B0909EACA}"/>
              </a:ext>
            </a:extLst>
          </p:cNvPr>
          <p:cNvSpPr/>
          <p:nvPr userDrawn="1"/>
        </p:nvSpPr>
        <p:spPr>
          <a:xfrm rot="2700000">
            <a:off x="9555683" y="4308303"/>
            <a:ext cx="5379180" cy="5297909"/>
          </a:xfrm>
          <a:prstGeom prst="diamon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bg2"/>
              </a:solidFill>
            </a:endParaRPr>
          </a:p>
        </p:txBody>
      </p:sp>
      <p:sp>
        <p:nvSpPr>
          <p:cNvPr id="2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2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9"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285090" y="2011175"/>
            <a:ext cx="11556390" cy="3498086"/>
          </a:xfrm>
          <a:prstGeom prst="rect">
            <a:avLst/>
          </a:prstGeom>
        </p:spPr>
        <p:txBody>
          <a:bodyPr/>
          <a:lstStyle>
            <a:lvl1pPr marL="0" indent="0" algn="just">
              <a:spcBef>
                <a:spcPts val="100"/>
              </a:spcBef>
              <a:buNone/>
              <a:defRPr sz="1600" b="0">
                <a:solidFill>
                  <a:schemeClr val="tx1"/>
                </a:solidFill>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br>
              <a:rPr lang="es-ES" dirty="0"/>
            </a:br>
            <a:endParaRPr lang="es-ES" dirty="0"/>
          </a:p>
          <a:p>
            <a:r>
              <a:rPr lang="es-ES" dirty="0"/>
              <a:t>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a:t>
            </a:r>
          </a:p>
        </p:txBody>
      </p:sp>
    </p:spTree>
    <p:extLst>
      <p:ext uri="{BB962C8B-B14F-4D97-AF65-F5344CB8AC3E}">
        <p14:creationId xmlns:p14="http://schemas.microsoft.com/office/powerpoint/2010/main" val="34801694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Título vertical y texto">
    <p:spTree>
      <p:nvGrpSpPr>
        <p:cNvPr id="1" name=""/>
        <p:cNvGrpSpPr/>
        <p:nvPr/>
      </p:nvGrpSpPr>
      <p:grpSpPr>
        <a:xfrm>
          <a:off x="0" y="0"/>
          <a:ext cx="0" cy="0"/>
          <a:chOff x="0" y="0"/>
          <a:chExt cx="0" cy="0"/>
        </a:xfrm>
      </p:grpSpPr>
      <p:sp>
        <p:nvSpPr>
          <p:cNvPr id="10" name="Rombo 9">
            <a:extLst>
              <a:ext uri="{FF2B5EF4-FFF2-40B4-BE49-F238E27FC236}">
                <a16:creationId xmlns:a16="http://schemas.microsoft.com/office/drawing/2014/main" id="{57CD9B45-27E0-CC40-A39C-24FF77A19D3B}"/>
              </a:ext>
            </a:extLst>
          </p:cNvPr>
          <p:cNvSpPr/>
          <p:nvPr userDrawn="1"/>
        </p:nvSpPr>
        <p:spPr>
          <a:xfrm>
            <a:off x="1550777" y="1"/>
            <a:ext cx="5379180" cy="5297909"/>
          </a:xfrm>
          <a:prstGeom prst="diamon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bg2"/>
              </a:solidFill>
            </a:endParaRPr>
          </a:p>
        </p:txBody>
      </p:sp>
      <p:sp>
        <p:nvSpPr>
          <p:cNvPr id="11" name="Rombo 10">
            <a:extLst>
              <a:ext uri="{FF2B5EF4-FFF2-40B4-BE49-F238E27FC236}">
                <a16:creationId xmlns:a16="http://schemas.microsoft.com/office/drawing/2014/main" id="{9CBCBA42-EC4D-6346-AED1-F59B0909EACA}"/>
              </a:ext>
            </a:extLst>
          </p:cNvPr>
          <p:cNvSpPr/>
          <p:nvPr userDrawn="1"/>
        </p:nvSpPr>
        <p:spPr>
          <a:xfrm rot="2700000">
            <a:off x="5132515" y="3550793"/>
            <a:ext cx="5379180" cy="5297909"/>
          </a:xfrm>
          <a:prstGeom prst="diamon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bg2"/>
              </a:solidFill>
            </a:endParaRPr>
          </a:p>
        </p:txBody>
      </p:sp>
      <p:sp>
        <p:nvSpPr>
          <p:cNvPr id="2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2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9"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285090" y="2011175"/>
            <a:ext cx="11556390" cy="3498086"/>
          </a:xfrm>
          <a:prstGeom prst="rect">
            <a:avLst/>
          </a:prstGeom>
        </p:spPr>
        <p:txBody>
          <a:bodyPr/>
          <a:lstStyle>
            <a:lvl1pPr marL="0" indent="0" algn="just">
              <a:spcBef>
                <a:spcPts val="100"/>
              </a:spcBef>
              <a:buNone/>
              <a:defRPr sz="1600" b="0">
                <a:solidFill>
                  <a:schemeClr val="tx1"/>
                </a:solidFill>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a:t>
            </a:r>
          </a:p>
          <a:p>
            <a:br>
              <a:rPr lang="es-ES" dirty="0"/>
            </a:br>
            <a:endParaRPr lang="es-ES" dirty="0"/>
          </a:p>
          <a:p>
            <a:r>
              <a:rPr lang="es-ES" dirty="0"/>
              <a:t>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a:t>
            </a:r>
          </a:p>
        </p:txBody>
      </p:sp>
    </p:spTree>
    <p:extLst>
      <p:ext uri="{BB962C8B-B14F-4D97-AF65-F5344CB8AC3E}">
        <p14:creationId xmlns:p14="http://schemas.microsoft.com/office/powerpoint/2010/main" val="822066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Título vertical y texto">
    <p:spTree>
      <p:nvGrpSpPr>
        <p:cNvPr id="1" name=""/>
        <p:cNvGrpSpPr/>
        <p:nvPr/>
      </p:nvGrpSpPr>
      <p:grpSpPr>
        <a:xfrm>
          <a:off x="0" y="0"/>
          <a:ext cx="0" cy="0"/>
          <a:chOff x="0" y="0"/>
          <a:chExt cx="0" cy="0"/>
        </a:xfrm>
      </p:grpSpPr>
      <p:grpSp>
        <p:nvGrpSpPr>
          <p:cNvPr id="7" name="Grupo 6"/>
          <p:cNvGrpSpPr/>
          <p:nvPr userDrawn="1"/>
        </p:nvGrpSpPr>
        <p:grpSpPr>
          <a:xfrm>
            <a:off x="-13825" y="342381"/>
            <a:ext cx="12250344" cy="6039428"/>
            <a:chOff x="-13825" y="394139"/>
            <a:chExt cx="12250344" cy="6039428"/>
          </a:xfrm>
        </p:grpSpPr>
        <p:sp>
          <p:nvSpPr>
            <p:cNvPr id="8" name="Rectángulo 7"/>
            <p:cNvSpPr/>
            <p:nvPr/>
          </p:nvSpPr>
          <p:spPr>
            <a:xfrm>
              <a:off x="-13825" y="394139"/>
              <a:ext cx="4590518" cy="22866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11"/>
            <p:cNvSpPr/>
            <p:nvPr/>
          </p:nvSpPr>
          <p:spPr>
            <a:xfrm rot="5400000">
              <a:off x="3777597" y="2285651"/>
              <a:ext cx="4590518" cy="22866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12"/>
            <p:cNvSpPr/>
            <p:nvPr/>
          </p:nvSpPr>
          <p:spPr>
            <a:xfrm>
              <a:off x="7646001" y="4146869"/>
              <a:ext cx="4590518" cy="22866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2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9"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285090" y="2011175"/>
            <a:ext cx="11556390" cy="3498086"/>
          </a:xfrm>
          <a:prstGeom prst="rect">
            <a:avLst/>
          </a:prstGeom>
        </p:spPr>
        <p:txBody>
          <a:bodyPr/>
          <a:lstStyle>
            <a:lvl1pPr marL="0" indent="0" algn="just">
              <a:spcBef>
                <a:spcPts val="100"/>
              </a:spcBef>
              <a:buNone/>
              <a:defRPr sz="1600" b="0">
                <a:solidFill>
                  <a:schemeClr val="tx1"/>
                </a:solidFill>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endParaRPr lang="es-ES" dirty="0"/>
          </a:p>
          <a:p>
            <a:br>
              <a:rPr lang="es-ES" dirty="0"/>
            </a:br>
            <a:endParaRPr lang="es-ES" dirty="0"/>
          </a:p>
          <a:p>
            <a:r>
              <a:rPr lang="es-ES" dirty="0"/>
              <a:t>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a:t>
            </a:r>
          </a:p>
        </p:txBody>
      </p:sp>
    </p:spTree>
    <p:extLst>
      <p:ext uri="{BB962C8B-B14F-4D97-AF65-F5344CB8AC3E}">
        <p14:creationId xmlns:p14="http://schemas.microsoft.com/office/powerpoint/2010/main" val="4284370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0_Título vertical y texto">
    <p:spTree>
      <p:nvGrpSpPr>
        <p:cNvPr id="1" name=""/>
        <p:cNvGrpSpPr/>
        <p:nvPr/>
      </p:nvGrpSpPr>
      <p:grpSpPr>
        <a:xfrm>
          <a:off x="0" y="0"/>
          <a:ext cx="0" cy="0"/>
          <a:chOff x="0" y="0"/>
          <a:chExt cx="0" cy="0"/>
        </a:xfrm>
      </p:grpSpPr>
      <p:grpSp>
        <p:nvGrpSpPr>
          <p:cNvPr id="10" name="Grupo 9"/>
          <p:cNvGrpSpPr/>
          <p:nvPr userDrawn="1"/>
        </p:nvGrpSpPr>
        <p:grpSpPr>
          <a:xfrm>
            <a:off x="-262089" y="-525844"/>
            <a:ext cx="12832355" cy="7780192"/>
            <a:chOff x="1305877" y="625582"/>
            <a:chExt cx="10405529" cy="6074328"/>
          </a:xfrm>
        </p:grpSpPr>
        <p:sp>
          <p:nvSpPr>
            <p:cNvPr id="11" name="Rectángulo redondeado 10"/>
            <p:cNvSpPr/>
            <p:nvPr/>
          </p:nvSpPr>
          <p:spPr>
            <a:xfrm>
              <a:off x="1305877" y="625582"/>
              <a:ext cx="3110946" cy="214770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redondeado 13"/>
            <p:cNvSpPr/>
            <p:nvPr/>
          </p:nvSpPr>
          <p:spPr>
            <a:xfrm rot="5400000">
              <a:off x="4591316" y="3082454"/>
              <a:ext cx="3110946" cy="214770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redondeado 14"/>
            <p:cNvSpPr/>
            <p:nvPr/>
          </p:nvSpPr>
          <p:spPr>
            <a:xfrm>
              <a:off x="8600460" y="4552206"/>
              <a:ext cx="3110946" cy="214770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2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9"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285090" y="2011175"/>
            <a:ext cx="11556390" cy="3498086"/>
          </a:xfrm>
          <a:prstGeom prst="rect">
            <a:avLst/>
          </a:prstGeom>
        </p:spPr>
        <p:txBody>
          <a:bodyPr/>
          <a:lstStyle>
            <a:lvl1pPr marL="0" indent="0" algn="just">
              <a:spcBef>
                <a:spcPts val="100"/>
              </a:spcBef>
              <a:buNone/>
              <a:defRPr sz="1600" b="0">
                <a:solidFill>
                  <a:schemeClr val="tx1"/>
                </a:solidFill>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endParaRPr lang="es-ES" dirty="0"/>
          </a:p>
          <a:p>
            <a:br>
              <a:rPr lang="es-ES" dirty="0"/>
            </a:br>
            <a:endParaRPr lang="es-ES" dirty="0"/>
          </a:p>
          <a:p>
            <a:r>
              <a:rPr lang="es-ES" dirty="0"/>
              <a:t>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a:t>
            </a:r>
          </a:p>
        </p:txBody>
      </p:sp>
    </p:spTree>
    <p:extLst>
      <p:ext uri="{BB962C8B-B14F-4D97-AF65-F5344CB8AC3E}">
        <p14:creationId xmlns:p14="http://schemas.microsoft.com/office/powerpoint/2010/main" val="17936327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Título vertical y texto">
    <p:spTree>
      <p:nvGrpSpPr>
        <p:cNvPr id="1" name=""/>
        <p:cNvGrpSpPr/>
        <p:nvPr/>
      </p:nvGrpSpPr>
      <p:grpSpPr>
        <a:xfrm>
          <a:off x="0" y="0"/>
          <a:ext cx="0" cy="0"/>
          <a:chOff x="0" y="0"/>
          <a:chExt cx="0" cy="0"/>
        </a:xfrm>
      </p:grpSpPr>
      <p:grpSp>
        <p:nvGrpSpPr>
          <p:cNvPr id="10" name="Grupo 9"/>
          <p:cNvGrpSpPr/>
          <p:nvPr userDrawn="1"/>
        </p:nvGrpSpPr>
        <p:grpSpPr>
          <a:xfrm>
            <a:off x="-405775" y="-502629"/>
            <a:ext cx="12923973" cy="7935599"/>
            <a:chOff x="-405775" y="-502629"/>
            <a:chExt cx="12923973" cy="7935599"/>
          </a:xfrm>
        </p:grpSpPr>
        <p:sp>
          <p:nvSpPr>
            <p:cNvPr id="11" name="Elipse 10"/>
            <p:cNvSpPr/>
            <p:nvPr/>
          </p:nvSpPr>
          <p:spPr>
            <a:xfrm>
              <a:off x="-405775" y="-502629"/>
              <a:ext cx="3853868" cy="3853868"/>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Elipse 13"/>
            <p:cNvSpPr/>
            <p:nvPr/>
          </p:nvSpPr>
          <p:spPr>
            <a:xfrm>
              <a:off x="4240504" y="1652168"/>
              <a:ext cx="3853868" cy="3853868"/>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p:cNvSpPr/>
            <p:nvPr/>
          </p:nvSpPr>
          <p:spPr>
            <a:xfrm>
              <a:off x="8664330" y="3579102"/>
              <a:ext cx="3853868" cy="3853868"/>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2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9"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285090" y="2011175"/>
            <a:ext cx="11556390" cy="3498086"/>
          </a:xfrm>
          <a:prstGeom prst="rect">
            <a:avLst/>
          </a:prstGeom>
        </p:spPr>
        <p:txBody>
          <a:bodyPr/>
          <a:lstStyle>
            <a:lvl1pPr marL="0" indent="0" algn="just">
              <a:spcBef>
                <a:spcPts val="100"/>
              </a:spcBef>
              <a:buNone/>
              <a:defRPr sz="1600" b="0">
                <a:solidFill>
                  <a:schemeClr val="tx1"/>
                </a:solidFill>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a:t>
            </a:r>
          </a:p>
          <a:p>
            <a:endParaRPr lang="es-ES" dirty="0"/>
          </a:p>
          <a:p>
            <a:r>
              <a:rPr lang="es-ES" dirty="0"/>
              <a:t>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a:t>
            </a:r>
          </a:p>
        </p:txBody>
      </p:sp>
    </p:spTree>
    <p:extLst>
      <p:ext uri="{BB962C8B-B14F-4D97-AF65-F5344CB8AC3E}">
        <p14:creationId xmlns:p14="http://schemas.microsoft.com/office/powerpoint/2010/main" val="11246743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Título vertical y texto">
    <p:spTree>
      <p:nvGrpSpPr>
        <p:cNvPr id="1" name=""/>
        <p:cNvGrpSpPr/>
        <p:nvPr/>
      </p:nvGrpSpPr>
      <p:grpSpPr>
        <a:xfrm>
          <a:off x="0" y="0"/>
          <a:ext cx="0" cy="0"/>
          <a:chOff x="0" y="0"/>
          <a:chExt cx="0" cy="0"/>
        </a:xfrm>
      </p:grpSpPr>
      <p:grpSp>
        <p:nvGrpSpPr>
          <p:cNvPr id="2" name="Grupo 1"/>
          <p:cNvGrpSpPr/>
          <p:nvPr userDrawn="1"/>
        </p:nvGrpSpPr>
        <p:grpSpPr>
          <a:xfrm>
            <a:off x="-814730" y="-893590"/>
            <a:ext cx="13835020" cy="8753026"/>
            <a:chOff x="-814730" y="-893590"/>
            <a:chExt cx="13835020" cy="8753026"/>
          </a:xfrm>
        </p:grpSpPr>
        <p:sp>
          <p:nvSpPr>
            <p:cNvPr id="12" name="Rombo 11">
              <a:extLst>
                <a:ext uri="{FF2B5EF4-FFF2-40B4-BE49-F238E27FC236}">
                  <a16:creationId xmlns:a16="http://schemas.microsoft.com/office/drawing/2014/main" id="{57CD9B45-27E0-CC40-A39C-24FF77A19D3B}"/>
                </a:ext>
              </a:extLst>
            </p:cNvPr>
            <p:cNvSpPr/>
            <p:nvPr userDrawn="1"/>
          </p:nvSpPr>
          <p:spPr>
            <a:xfrm rot="2700000">
              <a:off x="-849750" y="-858570"/>
              <a:ext cx="4635791" cy="4565751"/>
            </a:xfrm>
            <a:prstGeom prst="diamon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bg2"/>
                </a:solidFill>
              </a:endParaRPr>
            </a:p>
          </p:txBody>
        </p:sp>
        <p:sp>
          <p:nvSpPr>
            <p:cNvPr id="13" name="Rombo 12">
              <a:extLst>
                <a:ext uri="{FF2B5EF4-FFF2-40B4-BE49-F238E27FC236}">
                  <a16:creationId xmlns:a16="http://schemas.microsoft.com/office/drawing/2014/main" id="{57CD9B45-27E0-CC40-A39C-24FF77A19D3B}"/>
                </a:ext>
              </a:extLst>
            </p:cNvPr>
            <p:cNvSpPr/>
            <p:nvPr userDrawn="1"/>
          </p:nvSpPr>
          <p:spPr>
            <a:xfrm rot="631312">
              <a:off x="3847568" y="1155160"/>
              <a:ext cx="4635791" cy="4565751"/>
            </a:xfrm>
            <a:prstGeom prst="diamon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bg2"/>
                </a:solidFill>
              </a:endParaRPr>
            </a:p>
          </p:txBody>
        </p:sp>
        <p:sp>
          <p:nvSpPr>
            <p:cNvPr id="16" name="Rombo 15">
              <a:extLst>
                <a:ext uri="{FF2B5EF4-FFF2-40B4-BE49-F238E27FC236}">
                  <a16:creationId xmlns:a16="http://schemas.microsoft.com/office/drawing/2014/main" id="{57CD9B45-27E0-CC40-A39C-24FF77A19D3B}"/>
                </a:ext>
              </a:extLst>
            </p:cNvPr>
            <p:cNvSpPr/>
            <p:nvPr userDrawn="1"/>
          </p:nvSpPr>
          <p:spPr>
            <a:xfrm rot="2700000">
              <a:off x="8419519" y="3258665"/>
              <a:ext cx="4635791" cy="4565751"/>
            </a:xfrm>
            <a:prstGeom prst="diamon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bg2"/>
                </a:solidFill>
              </a:endParaRPr>
            </a:p>
          </p:txBody>
        </p:sp>
      </p:grpSp>
      <p:sp>
        <p:nvSpPr>
          <p:cNvPr id="2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2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9"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285090" y="2011175"/>
            <a:ext cx="11556390" cy="3498086"/>
          </a:xfrm>
          <a:prstGeom prst="rect">
            <a:avLst/>
          </a:prstGeom>
        </p:spPr>
        <p:txBody>
          <a:bodyPr/>
          <a:lstStyle>
            <a:lvl1pPr marL="0" indent="0" algn="just">
              <a:spcBef>
                <a:spcPts val="100"/>
              </a:spcBef>
              <a:buNone/>
              <a:defRPr sz="1600" b="0">
                <a:solidFill>
                  <a:schemeClr val="tx1"/>
                </a:solidFill>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endParaRPr lang="es-ES" dirty="0"/>
          </a:p>
          <a:p>
            <a:endParaRPr lang="es-ES" dirty="0"/>
          </a:p>
          <a:p>
            <a:r>
              <a:rPr lang="es-ES" dirty="0"/>
              <a:t>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a:t>
            </a:r>
          </a:p>
        </p:txBody>
      </p:sp>
    </p:spTree>
    <p:extLst>
      <p:ext uri="{BB962C8B-B14F-4D97-AF65-F5344CB8AC3E}">
        <p14:creationId xmlns:p14="http://schemas.microsoft.com/office/powerpoint/2010/main" val="1049790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442E1C2F-5BF7-6A4B-B25E-96F8E7915105}"/>
              </a:ext>
            </a:extLst>
          </p:cNvPr>
          <p:cNvPicPr>
            <a:picLocks noChangeAspect="1"/>
          </p:cNvPicPr>
          <p:nvPr userDrawn="1"/>
        </p:nvPicPr>
        <p:blipFill>
          <a:blip r:embed="rId2"/>
          <a:stretch>
            <a:fillRect/>
          </a:stretch>
        </p:blipFill>
        <p:spPr>
          <a:xfrm>
            <a:off x="-351227" y="0"/>
            <a:ext cx="12192000" cy="6858000"/>
          </a:xfrm>
          <a:prstGeom prst="rect">
            <a:avLst/>
          </a:prstGeom>
        </p:spPr>
      </p:pic>
      <p:sp>
        <p:nvSpPr>
          <p:cNvPr id="8" name="Marcador de texto 13">
            <a:extLst>
              <a:ext uri="{FF2B5EF4-FFF2-40B4-BE49-F238E27FC236}">
                <a16:creationId xmlns:a16="http://schemas.microsoft.com/office/drawing/2014/main" id="{B6CB6766-AA25-7F46-A3DD-4D70475B902D}"/>
              </a:ext>
            </a:extLst>
          </p:cNvPr>
          <p:cNvSpPr>
            <a:spLocks noGrp="1"/>
          </p:cNvSpPr>
          <p:nvPr>
            <p:ph type="body" sz="quarter" idx="10" hasCustomPrompt="1"/>
          </p:nvPr>
        </p:nvSpPr>
        <p:spPr>
          <a:xfrm>
            <a:off x="328160" y="5054600"/>
            <a:ext cx="11415107" cy="948267"/>
          </a:xfrm>
          <a:prstGeom prst="rect">
            <a:avLst/>
          </a:prstGeom>
        </p:spPr>
        <p:txBody>
          <a:bodyPr wrap="square" lIns="0" tIns="0" rIns="0" bIns="0" anchor="b" anchorCtr="0"/>
          <a:lstStyle>
            <a:lvl1pPr marL="0" indent="0">
              <a:lnSpc>
                <a:spcPct val="100000"/>
              </a:lnSpc>
              <a:spcBef>
                <a:spcPts val="0"/>
              </a:spcBef>
              <a:buFontTx/>
              <a:buNone/>
              <a:defRPr sz="6100" b="0" i="0" spc="-100" baseline="0">
                <a:solidFill>
                  <a:schemeClr val="tx1"/>
                </a:solidFill>
                <a:latin typeface="Periodico Display UtLg" panose="02000504070000020004" pitchFamily="50" charset="0"/>
                <a:cs typeface="Times New Roman" panose="02020603050405020304" pitchFamily="18" charset="0"/>
              </a:defRPr>
            </a:lvl1pPr>
          </a:lstStyle>
          <a:p>
            <a:r>
              <a:rPr lang="es-ES" dirty="0"/>
              <a:t>Título capítulo</a:t>
            </a:r>
          </a:p>
        </p:txBody>
      </p:sp>
    </p:spTree>
    <p:extLst>
      <p:ext uri="{BB962C8B-B14F-4D97-AF65-F5344CB8AC3E}">
        <p14:creationId xmlns:p14="http://schemas.microsoft.com/office/powerpoint/2010/main" val="570490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apositiva de título 2">
    <p:spTree>
      <p:nvGrpSpPr>
        <p:cNvPr id="1" name=""/>
        <p:cNvGrpSpPr/>
        <p:nvPr/>
      </p:nvGrpSpPr>
      <p:grpSpPr>
        <a:xfrm>
          <a:off x="0" y="0"/>
          <a:ext cx="0" cy="0"/>
          <a:chOff x="0" y="0"/>
          <a:chExt cx="0" cy="0"/>
        </a:xfrm>
      </p:grpSpPr>
      <p:sp>
        <p:nvSpPr>
          <p:cNvPr id="7" name="Hexágono 1"/>
          <p:cNvSpPr/>
          <p:nvPr userDrawn="1"/>
        </p:nvSpPr>
        <p:spPr>
          <a:xfrm>
            <a:off x="4773651" y="649376"/>
            <a:ext cx="6415679" cy="5563416"/>
          </a:xfrm>
          <a:custGeom>
            <a:avLst/>
            <a:gdLst>
              <a:gd name="connsiteX0" fmla="*/ 0 w 5998585"/>
              <a:gd name="connsiteY0" fmla="*/ 2781709 h 5563418"/>
              <a:gd name="connsiteX1" fmla="*/ 1390855 w 5998585"/>
              <a:gd name="connsiteY1" fmla="*/ 1 h 5563418"/>
              <a:gd name="connsiteX2" fmla="*/ 4607731 w 5998585"/>
              <a:gd name="connsiteY2" fmla="*/ 1 h 5563418"/>
              <a:gd name="connsiteX3" fmla="*/ 5998585 w 5998585"/>
              <a:gd name="connsiteY3" fmla="*/ 2781709 h 5563418"/>
              <a:gd name="connsiteX4" fmla="*/ 4607731 w 5998585"/>
              <a:gd name="connsiteY4" fmla="*/ 5563417 h 5563418"/>
              <a:gd name="connsiteX5" fmla="*/ 1390855 w 5998585"/>
              <a:gd name="connsiteY5" fmla="*/ 5563417 h 5563418"/>
              <a:gd name="connsiteX6" fmla="*/ 0 w 5998585"/>
              <a:gd name="connsiteY6" fmla="*/ 2781709 h 5563418"/>
              <a:gd name="connsiteX0" fmla="*/ 0 w 6207132"/>
              <a:gd name="connsiteY0" fmla="*/ 2785719 h 5563416"/>
              <a:gd name="connsiteX1" fmla="*/ 1599402 w 6207132"/>
              <a:gd name="connsiteY1" fmla="*/ 0 h 5563416"/>
              <a:gd name="connsiteX2" fmla="*/ 4816278 w 6207132"/>
              <a:gd name="connsiteY2" fmla="*/ 0 h 5563416"/>
              <a:gd name="connsiteX3" fmla="*/ 6207132 w 6207132"/>
              <a:gd name="connsiteY3" fmla="*/ 2781708 h 5563416"/>
              <a:gd name="connsiteX4" fmla="*/ 4816278 w 6207132"/>
              <a:gd name="connsiteY4" fmla="*/ 5563416 h 5563416"/>
              <a:gd name="connsiteX5" fmla="*/ 1599402 w 6207132"/>
              <a:gd name="connsiteY5" fmla="*/ 5563416 h 5563416"/>
              <a:gd name="connsiteX6" fmla="*/ 0 w 6207132"/>
              <a:gd name="connsiteY6" fmla="*/ 2785719 h 5563416"/>
              <a:gd name="connsiteX0" fmla="*/ 0 w 6415679"/>
              <a:gd name="connsiteY0" fmla="*/ 2785719 h 5563416"/>
              <a:gd name="connsiteX1" fmla="*/ 1599402 w 6415679"/>
              <a:gd name="connsiteY1" fmla="*/ 0 h 5563416"/>
              <a:gd name="connsiteX2" fmla="*/ 4816278 w 6415679"/>
              <a:gd name="connsiteY2" fmla="*/ 0 h 5563416"/>
              <a:gd name="connsiteX3" fmla="*/ 6415679 w 6415679"/>
              <a:gd name="connsiteY3" fmla="*/ 2785718 h 5563416"/>
              <a:gd name="connsiteX4" fmla="*/ 4816278 w 6415679"/>
              <a:gd name="connsiteY4" fmla="*/ 5563416 h 5563416"/>
              <a:gd name="connsiteX5" fmla="*/ 1599402 w 6415679"/>
              <a:gd name="connsiteY5" fmla="*/ 5563416 h 5563416"/>
              <a:gd name="connsiteX6" fmla="*/ 0 w 6415679"/>
              <a:gd name="connsiteY6" fmla="*/ 2785719 h 55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679" h="5563416">
                <a:moveTo>
                  <a:pt x="0" y="2785719"/>
                </a:moveTo>
                <a:lnTo>
                  <a:pt x="1599402" y="0"/>
                </a:lnTo>
                <a:lnTo>
                  <a:pt x="4816278" y="0"/>
                </a:lnTo>
                <a:lnTo>
                  <a:pt x="6415679" y="2785718"/>
                </a:lnTo>
                <a:lnTo>
                  <a:pt x="4816278" y="5563416"/>
                </a:lnTo>
                <a:lnTo>
                  <a:pt x="1599402" y="5563416"/>
                </a:lnTo>
                <a:lnTo>
                  <a:pt x="0" y="2785719"/>
                </a:lnTo>
                <a:close/>
              </a:path>
            </a:pathLst>
          </a:custGeom>
          <a:solidFill>
            <a:srgbClr val="E65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Marcador de texto 13">
            <a:extLst>
              <a:ext uri="{FF2B5EF4-FFF2-40B4-BE49-F238E27FC236}">
                <a16:creationId xmlns:a16="http://schemas.microsoft.com/office/drawing/2014/main" id="{B6CB6766-AA25-7F46-A3DD-4D70475B902D}"/>
              </a:ext>
            </a:extLst>
          </p:cNvPr>
          <p:cNvSpPr>
            <a:spLocks noGrp="1"/>
          </p:cNvSpPr>
          <p:nvPr>
            <p:ph type="body" sz="quarter" idx="10" hasCustomPrompt="1"/>
          </p:nvPr>
        </p:nvSpPr>
        <p:spPr>
          <a:xfrm>
            <a:off x="328160" y="5054600"/>
            <a:ext cx="11415107" cy="948267"/>
          </a:xfrm>
          <a:prstGeom prst="rect">
            <a:avLst/>
          </a:prstGeom>
        </p:spPr>
        <p:txBody>
          <a:bodyPr wrap="square" lIns="0" tIns="0" rIns="0" bIns="0" anchor="b" anchorCtr="0"/>
          <a:lstStyle>
            <a:lvl1pPr marL="0" indent="0">
              <a:lnSpc>
                <a:spcPct val="100000"/>
              </a:lnSpc>
              <a:spcBef>
                <a:spcPts val="0"/>
              </a:spcBef>
              <a:buFontTx/>
              <a:buNone/>
              <a:defRPr sz="6100" b="0" i="0" spc="-100" baseline="0">
                <a:solidFill>
                  <a:schemeClr val="tx1"/>
                </a:solidFill>
                <a:latin typeface="Periodico Display UtLg" panose="02000504070000020004" pitchFamily="50" charset="0"/>
                <a:cs typeface="Times New Roman" panose="02020603050405020304" pitchFamily="18" charset="0"/>
              </a:defRPr>
            </a:lvl1pPr>
          </a:lstStyle>
          <a:p>
            <a:r>
              <a:rPr lang="es-ES" dirty="0"/>
              <a:t>Título capítulo</a:t>
            </a:r>
          </a:p>
        </p:txBody>
      </p:sp>
    </p:spTree>
    <p:extLst>
      <p:ext uri="{BB962C8B-B14F-4D97-AF65-F5344CB8AC3E}">
        <p14:creationId xmlns:p14="http://schemas.microsoft.com/office/powerpoint/2010/main" val="388738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stacado 1">
    <p:spTree>
      <p:nvGrpSpPr>
        <p:cNvPr id="1" name=""/>
        <p:cNvGrpSpPr/>
        <p:nvPr/>
      </p:nvGrpSpPr>
      <p:grpSpPr>
        <a:xfrm>
          <a:off x="0" y="0"/>
          <a:ext cx="0" cy="0"/>
          <a:chOff x="0" y="0"/>
          <a:chExt cx="0" cy="0"/>
        </a:xfrm>
      </p:grpSpPr>
      <p:sp>
        <p:nvSpPr>
          <p:cNvPr id="8" name="Forma libre 7"/>
          <p:cNvSpPr/>
          <p:nvPr userDrawn="1"/>
        </p:nvSpPr>
        <p:spPr>
          <a:xfrm rot="18900759">
            <a:off x="3070681" y="1380981"/>
            <a:ext cx="5665932" cy="4429228"/>
          </a:xfrm>
          <a:custGeom>
            <a:avLst/>
            <a:gdLst>
              <a:gd name="connsiteX0" fmla="*/ 5015075 w 5665932"/>
              <a:gd name="connsiteY0" fmla="*/ 648365 h 4429228"/>
              <a:gd name="connsiteX1" fmla="*/ 5018245 w 5665932"/>
              <a:gd name="connsiteY1" fmla="*/ 3783325 h 4429228"/>
              <a:gd name="connsiteX2" fmla="*/ 3557758 w 5665932"/>
              <a:gd name="connsiteY2" fmla="*/ 4429228 h 4429228"/>
              <a:gd name="connsiteX3" fmla="*/ 3336317 w 5665932"/>
              <a:gd name="connsiteY3" fmla="*/ 4426460 h 4429228"/>
              <a:gd name="connsiteX4" fmla="*/ 2291490 w 5665932"/>
              <a:gd name="connsiteY4" fmla="*/ 4426461 h 4429228"/>
              <a:gd name="connsiteX5" fmla="*/ 2291490 w 5665932"/>
              <a:gd name="connsiteY5" fmla="*/ 4426398 h 4429228"/>
              <a:gd name="connsiteX6" fmla="*/ 2112653 w 5665932"/>
              <a:gd name="connsiteY6" fmla="*/ 4428429 h 4429228"/>
              <a:gd name="connsiteX7" fmla="*/ 650858 w 5665932"/>
              <a:gd name="connsiteY7" fmla="*/ 3780861 h 4429228"/>
              <a:gd name="connsiteX8" fmla="*/ 647687 w 5665932"/>
              <a:gd name="connsiteY8" fmla="*/ 645902 h 4429228"/>
              <a:gd name="connsiteX9" fmla="*/ 2108174 w 5665932"/>
              <a:gd name="connsiteY9" fmla="*/ 0 h 4429228"/>
              <a:gd name="connsiteX10" fmla="*/ 2336008 w 5665932"/>
              <a:gd name="connsiteY10" fmla="*/ 2847 h 4429228"/>
              <a:gd name="connsiteX11" fmla="*/ 3372884 w 5665932"/>
              <a:gd name="connsiteY11" fmla="*/ 2847 h 4429228"/>
              <a:gd name="connsiteX12" fmla="*/ 3553279 w 5665932"/>
              <a:gd name="connsiteY12" fmla="*/ 798 h 4429228"/>
              <a:gd name="connsiteX13" fmla="*/ 5015075 w 5665932"/>
              <a:gd name="connsiteY13" fmla="*/ 648365 h 4429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65932" h="4429228">
                <a:moveTo>
                  <a:pt x="5015075" y="648365"/>
                </a:moveTo>
                <a:cubicBezTo>
                  <a:pt x="5881646" y="1514554"/>
                  <a:pt x="5883065" y="2918123"/>
                  <a:pt x="5018245" y="3783325"/>
                </a:cubicBezTo>
                <a:cubicBezTo>
                  <a:pt x="4612861" y="4188888"/>
                  <a:pt x="4089099" y="4404168"/>
                  <a:pt x="3557758" y="4429228"/>
                </a:cubicBezTo>
                <a:lnTo>
                  <a:pt x="3336317" y="4426460"/>
                </a:lnTo>
                <a:lnTo>
                  <a:pt x="2291490" y="4426461"/>
                </a:lnTo>
                <a:lnTo>
                  <a:pt x="2291490" y="4426398"/>
                </a:lnTo>
                <a:lnTo>
                  <a:pt x="2112653" y="4428429"/>
                </a:lnTo>
                <a:cubicBezTo>
                  <a:pt x="1581261" y="4402764"/>
                  <a:pt x="1057063" y="4186887"/>
                  <a:pt x="650858" y="3780861"/>
                </a:cubicBezTo>
                <a:cubicBezTo>
                  <a:pt x="-215713" y="2914673"/>
                  <a:pt x="-217133" y="1511103"/>
                  <a:pt x="647687" y="645902"/>
                </a:cubicBezTo>
                <a:cubicBezTo>
                  <a:pt x="1053071" y="240338"/>
                  <a:pt x="1576833" y="25059"/>
                  <a:pt x="2108174" y="0"/>
                </a:cubicBezTo>
                <a:lnTo>
                  <a:pt x="2336008" y="2847"/>
                </a:lnTo>
                <a:lnTo>
                  <a:pt x="3372884" y="2847"/>
                </a:lnTo>
                <a:lnTo>
                  <a:pt x="3553279" y="798"/>
                </a:lnTo>
                <a:cubicBezTo>
                  <a:pt x="4084672" y="26463"/>
                  <a:pt x="4608870" y="242340"/>
                  <a:pt x="5015075" y="648365"/>
                </a:cubicBezTo>
                <a:close/>
              </a:path>
            </a:pathLst>
          </a:custGeom>
          <a:solidFill>
            <a:srgbClr val="E65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7"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773078" y="1679957"/>
            <a:ext cx="10645843" cy="3498086"/>
          </a:xfrm>
          <a:prstGeom prst="rect">
            <a:avLst/>
          </a:prstGeom>
        </p:spPr>
        <p:txBody>
          <a:bodyPr/>
          <a:lstStyle>
            <a:lvl1pPr marL="0" indent="0" algn="ctr">
              <a:spcBef>
                <a:spcPts val="100"/>
              </a:spcBef>
              <a:buNone/>
              <a:defRPr sz="5000" b="0">
                <a:solidFill>
                  <a:schemeClr val="tx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a:t>
            </a:r>
          </a:p>
        </p:txBody>
      </p:sp>
    </p:spTree>
    <p:extLst>
      <p:ext uri="{BB962C8B-B14F-4D97-AF65-F5344CB8AC3E}">
        <p14:creationId xmlns:p14="http://schemas.microsoft.com/office/powerpoint/2010/main" val="2504558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stacado 3">
    <p:bg>
      <p:bgPr>
        <a:solidFill>
          <a:schemeClr val="tx2"/>
        </a:solidFill>
        <a:effectLst/>
      </p:bgPr>
    </p:bg>
    <p:spTree>
      <p:nvGrpSpPr>
        <p:cNvPr id="1" name=""/>
        <p:cNvGrpSpPr/>
        <p:nvPr/>
      </p:nvGrpSpPr>
      <p:grpSpPr>
        <a:xfrm>
          <a:off x="0" y="0"/>
          <a:ext cx="0" cy="0"/>
          <a:chOff x="0" y="0"/>
          <a:chExt cx="0" cy="0"/>
        </a:xfrm>
      </p:grpSpPr>
      <p:sp>
        <p:nvSpPr>
          <p:cNvPr id="6" name="Hexágono 1"/>
          <p:cNvSpPr/>
          <p:nvPr userDrawn="1"/>
        </p:nvSpPr>
        <p:spPr>
          <a:xfrm>
            <a:off x="2888161" y="647292"/>
            <a:ext cx="6415679" cy="5563416"/>
          </a:xfrm>
          <a:custGeom>
            <a:avLst/>
            <a:gdLst>
              <a:gd name="connsiteX0" fmla="*/ 0 w 5998585"/>
              <a:gd name="connsiteY0" fmla="*/ 2781709 h 5563418"/>
              <a:gd name="connsiteX1" fmla="*/ 1390855 w 5998585"/>
              <a:gd name="connsiteY1" fmla="*/ 1 h 5563418"/>
              <a:gd name="connsiteX2" fmla="*/ 4607731 w 5998585"/>
              <a:gd name="connsiteY2" fmla="*/ 1 h 5563418"/>
              <a:gd name="connsiteX3" fmla="*/ 5998585 w 5998585"/>
              <a:gd name="connsiteY3" fmla="*/ 2781709 h 5563418"/>
              <a:gd name="connsiteX4" fmla="*/ 4607731 w 5998585"/>
              <a:gd name="connsiteY4" fmla="*/ 5563417 h 5563418"/>
              <a:gd name="connsiteX5" fmla="*/ 1390855 w 5998585"/>
              <a:gd name="connsiteY5" fmla="*/ 5563417 h 5563418"/>
              <a:gd name="connsiteX6" fmla="*/ 0 w 5998585"/>
              <a:gd name="connsiteY6" fmla="*/ 2781709 h 5563418"/>
              <a:gd name="connsiteX0" fmla="*/ 0 w 6207132"/>
              <a:gd name="connsiteY0" fmla="*/ 2785719 h 5563416"/>
              <a:gd name="connsiteX1" fmla="*/ 1599402 w 6207132"/>
              <a:gd name="connsiteY1" fmla="*/ 0 h 5563416"/>
              <a:gd name="connsiteX2" fmla="*/ 4816278 w 6207132"/>
              <a:gd name="connsiteY2" fmla="*/ 0 h 5563416"/>
              <a:gd name="connsiteX3" fmla="*/ 6207132 w 6207132"/>
              <a:gd name="connsiteY3" fmla="*/ 2781708 h 5563416"/>
              <a:gd name="connsiteX4" fmla="*/ 4816278 w 6207132"/>
              <a:gd name="connsiteY4" fmla="*/ 5563416 h 5563416"/>
              <a:gd name="connsiteX5" fmla="*/ 1599402 w 6207132"/>
              <a:gd name="connsiteY5" fmla="*/ 5563416 h 5563416"/>
              <a:gd name="connsiteX6" fmla="*/ 0 w 6207132"/>
              <a:gd name="connsiteY6" fmla="*/ 2785719 h 5563416"/>
              <a:gd name="connsiteX0" fmla="*/ 0 w 6415679"/>
              <a:gd name="connsiteY0" fmla="*/ 2785719 h 5563416"/>
              <a:gd name="connsiteX1" fmla="*/ 1599402 w 6415679"/>
              <a:gd name="connsiteY1" fmla="*/ 0 h 5563416"/>
              <a:gd name="connsiteX2" fmla="*/ 4816278 w 6415679"/>
              <a:gd name="connsiteY2" fmla="*/ 0 h 5563416"/>
              <a:gd name="connsiteX3" fmla="*/ 6415679 w 6415679"/>
              <a:gd name="connsiteY3" fmla="*/ 2785718 h 5563416"/>
              <a:gd name="connsiteX4" fmla="*/ 4816278 w 6415679"/>
              <a:gd name="connsiteY4" fmla="*/ 5563416 h 5563416"/>
              <a:gd name="connsiteX5" fmla="*/ 1599402 w 6415679"/>
              <a:gd name="connsiteY5" fmla="*/ 5563416 h 5563416"/>
              <a:gd name="connsiteX6" fmla="*/ 0 w 6415679"/>
              <a:gd name="connsiteY6" fmla="*/ 2785719 h 55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679" h="5563416">
                <a:moveTo>
                  <a:pt x="0" y="2785719"/>
                </a:moveTo>
                <a:lnTo>
                  <a:pt x="1599402" y="0"/>
                </a:lnTo>
                <a:lnTo>
                  <a:pt x="4816278" y="0"/>
                </a:lnTo>
                <a:lnTo>
                  <a:pt x="6415679" y="2785718"/>
                </a:lnTo>
                <a:lnTo>
                  <a:pt x="4816278" y="5563416"/>
                </a:lnTo>
                <a:lnTo>
                  <a:pt x="1599402" y="5563416"/>
                </a:lnTo>
                <a:lnTo>
                  <a:pt x="0" y="278571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7"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773078" y="1679957"/>
            <a:ext cx="10645843" cy="3498086"/>
          </a:xfrm>
          <a:prstGeom prst="rect">
            <a:avLst/>
          </a:prstGeom>
        </p:spPr>
        <p:txBody>
          <a:bodyPr/>
          <a:lstStyle>
            <a:lvl1pPr marL="0" indent="0" algn="ctr">
              <a:spcBef>
                <a:spcPts val="100"/>
              </a:spcBef>
              <a:buNone/>
              <a:defRPr sz="5000" b="0">
                <a:solidFill>
                  <a:schemeClr val="tx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a:t>
            </a:r>
          </a:p>
        </p:txBody>
      </p:sp>
    </p:spTree>
    <p:extLst>
      <p:ext uri="{BB962C8B-B14F-4D97-AF65-F5344CB8AC3E}">
        <p14:creationId xmlns:p14="http://schemas.microsoft.com/office/powerpoint/2010/main" val="2301605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estacado 3">
    <p:bg>
      <p:bgPr>
        <a:solidFill>
          <a:schemeClr val="tx2"/>
        </a:solidFill>
        <a:effectLst/>
      </p:bgPr>
    </p:bg>
    <p:spTree>
      <p:nvGrpSpPr>
        <p:cNvPr id="1" name=""/>
        <p:cNvGrpSpPr/>
        <p:nvPr/>
      </p:nvGrpSpPr>
      <p:grpSpPr>
        <a:xfrm>
          <a:off x="0" y="0"/>
          <a:ext cx="0" cy="0"/>
          <a:chOff x="0" y="0"/>
          <a:chExt cx="0" cy="0"/>
        </a:xfrm>
      </p:grpSpPr>
      <p:sp>
        <p:nvSpPr>
          <p:cNvPr id="6" name="Hexágono 1"/>
          <p:cNvSpPr/>
          <p:nvPr userDrawn="1"/>
        </p:nvSpPr>
        <p:spPr>
          <a:xfrm>
            <a:off x="2888161" y="647292"/>
            <a:ext cx="6415679" cy="55634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7"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773078" y="1679957"/>
            <a:ext cx="10645843" cy="3498086"/>
          </a:xfrm>
          <a:prstGeom prst="rect">
            <a:avLst/>
          </a:prstGeom>
        </p:spPr>
        <p:txBody>
          <a:bodyPr/>
          <a:lstStyle>
            <a:lvl1pPr marL="0" indent="0" algn="ctr">
              <a:spcBef>
                <a:spcPts val="100"/>
              </a:spcBef>
              <a:buNone/>
              <a:defRPr sz="5000" b="0">
                <a:solidFill>
                  <a:schemeClr val="tx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a:t>
            </a:r>
          </a:p>
        </p:txBody>
      </p:sp>
    </p:spTree>
    <p:extLst>
      <p:ext uri="{BB962C8B-B14F-4D97-AF65-F5344CB8AC3E}">
        <p14:creationId xmlns:p14="http://schemas.microsoft.com/office/powerpoint/2010/main" val="1926850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Destacado 3">
    <p:bg>
      <p:bgPr>
        <a:solidFill>
          <a:schemeClr val="tx2"/>
        </a:solidFill>
        <a:effectLst/>
      </p:bgPr>
    </p:bg>
    <p:spTree>
      <p:nvGrpSpPr>
        <p:cNvPr id="1" name=""/>
        <p:cNvGrpSpPr/>
        <p:nvPr/>
      </p:nvGrpSpPr>
      <p:grpSpPr>
        <a:xfrm>
          <a:off x="0" y="0"/>
          <a:ext cx="0" cy="0"/>
          <a:chOff x="0" y="0"/>
          <a:chExt cx="0" cy="0"/>
        </a:xfrm>
      </p:grpSpPr>
      <p:sp>
        <p:nvSpPr>
          <p:cNvPr id="6" name="Hexágono 1"/>
          <p:cNvSpPr/>
          <p:nvPr userDrawn="1"/>
        </p:nvSpPr>
        <p:spPr>
          <a:xfrm>
            <a:off x="3315000" y="647292"/>
            <a:ext cx="5562000" cy="55634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7"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773078" y="1679957"/>
            <a:ext cx="10645843" cy="3498086"/>
          </a:xfrm>
          <a:prstGeom prst="rect">
            <a:avLst/>
          </a:prstGeom>
        </p:spPr>
        <p:txBody>
          <a:bodyPr/>
          <a:lstStyle>
            <a:lvl1pPr marL="0" indent="0" algn="ctr">
              <a:spcBef>
                <a:spcPts val="100"/>
              </a:spcBef>
              <a:buNone/>
              <a:defRPr sz="5000" b="0">
                <a:solidFill>
                  <a:schemeClr val="tx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a:t>
            </a:r>
          </a:p>
        </p:txBody>
      </p:sp>
    </p:spTree>
    <p:extLst>
      <p:ext uri="{BB962C8B-B14F-4D97-AF65-F5344CB8AC3E}">
        <p14:creationId xmlns:p14="http://schemas.microsoft.com/office/powerpoint/2010/main" val="25642590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6.xml"/><Relationship Id="rId18" Type="http://schemas.openxmlformats.org/officeDocument/2006/relationships/slideLayout" Target="../slideLayouts/slideLayout21.xml"/><Relationship Id="rId26" Type="http://schemas.openxmlformats.org/officeDocument/2006/relationships/slideLayout" Target="../slideLayouts/slideLayout29.xml"/><Relationship Id="rId3" Type="http://schemas.openxmlformats.org/officeDocument/2006/relationships/slideLayout" Target="../slideLayouts/slideLayout6.xml"/><Relationship Id="rId21" Type="http://schemas.openxmlformats.org/officeDocument/2006/relationships/slideLayout" Target="../slideLayouts/slideLayout24.xml"/><Relationship Id="rId34" Type="http://schemas.openxmlformats.org/officeDocument/2006/relationships/slideLayout" Target="../slideLayouts/slideLayout37.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5" Type="http://schemas.openxmlformats.org/officeDocument/2006/relationships/slideLayout" Target="../slideLayouts/slideLayout28.xml"/><Relationship Id="rId33" Type="http://schemas.openxmlformats.org/officeDocument/2006/relationships/slideLayout" Target="../slideLayouts/slideLayout36.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29" Type="http://schemas.openxmlformats.org/officeDocument/2006/relationships/slideLayout" Target="../slideLayouts/slideLayout32.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24" Type="http://schemas.openxmlformats.org/officeDocument/2006/relationships/slideLayout" Target="../slideLayouts/slideLayout27.xml"/><Relationship Id="rId32" Type="http://schemas.openxmlformats.org/officeDocument/2006/relationships/slideLayout" Target="../slideLayouts/slideLayout35.xml"/><Relationship Id="rId5" Type="http://schemas.openxmlformats.org/officeDocument/2006/relationships/slideLayout" Target="../slideLayouts/slideLayout8.xml"/><Relationship Id="rId15" Type="http://schemas.openxmlformats.org/officeDocument/2006/relationships/slideLayout" Target="../slideLayouts/slideLayout18.xml"/><Relationship Id="rId23" Type="http://schemas.openxmlformats.org/officeDocument/2006/relationships/slideLayout" Target="../slideLayouts/slideLayout26.xml"/><Relationship Id="rId28" Type="http://schemas.openxmlformats.org/officeDocument/2006/relationships/slideLayout" Target="../slideLayouts/slideLayout31.xml"/><Relationship Id="rId36" Type="http://schemas.openxmlformats.org/officeDocument/2006/relationships/image" Target="../media/image3.png"/><Relationship Id="rId10" Type="http://schemas.openxmlformats.org/officeDocument/2006/relationships/slideLayout" Target="../slideLayouts/slideLayout13.xml"/><Relationship Id="rId19" Type="http://schemas.openxmlformats.org/officeDocument/2006/relationships/slideLayout" Target="../slideLayouts/slideLayout22.xml"/><Relationship Id="rId31" Type="http://schemas.openxmlformats.org/officeDocument/2006/relationships/slideLayout" Target="../slideLayouts/slideLayout34.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slideLayout" Target="../slideLayouts/slideLayout25.xml"/><Relationship Id="rId27" Type="http://schemas.openxmlformats.org/officeDocument/2006/relationships/slideLayout" Target="../slideLayouts/slideLayout30.xml"/><Relationship Id="rId30" Type="http://schemas.openxmlformats.org/officeDocument/2006/relationships/slideLayout" Target="../slideLayouts/slideLayout33.xml"/><Relationship Id="rId35" Type="http://schemas.openxmlformats.org/officeDocument/2006/relationships/theme" Target="../theme/theme2.xml"/><Relationship Id="rId8"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9472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88" r:id="rId3"/>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Marcador de texto 25">
            <a:extLst>
              <a:ext uri="{FF2B5EF4-FFF2-40B4-BE49-F238E27FC236}">
                <a16:creationId xmlns:a16="http://schemas.microsoft.com/office/drawing/2014/main" id="{776F372C-FA44-BC4A-802E-1F501B309279}"/>
              </a:ext>
            </a:extLst>
          </p:cNvPr>
          <p:cNvSpPr txBox="1">
            <a:spLocks/>
          </p:cNvSpPr>
          <p:nvPr userDrawn="1"/>
        </p:nvSpPr>
        <p:spPr>
          <a:xfrm>
            <a:off x="328160" y="6392630"/>
            <a:ext cx="4114249" cy="276999"/>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0"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Subtítulo presentación</a:t>
            </a:r>
          </a:p>
        </p:txBody>
      </p:sp>
      <p:pic>
        <p:nvPicPr>
          <p:cNvPr id="7" name="Imagen 6">
            <a:extLst>
              <a:ext uri="{FF2B5EF4-FFF2-40B4-BE49-F238E27FC236}">
                <a16:creationId xmlns:a16="http://schemas.microsoft.com/office/drawing/2014/main" id="{054D6626-89B3-4C4C-8784-DAC496715A14}"/>
              </a:ext>
            </a:extLst>
          </p:cNvPr>
          <p:cNvPicPr>
            <a:picLocks noChangeAspect="1"/>
          </p:cNvPicPr>
          <p:nvPr userDrawn="1"/>
        </p:nvPicPr>
        <p:blipFill>
          <a:blip r:embed="rId36"/>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1802003782"/>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84" r:id="rId4"/>
    <p:sldLayoutId id="2147483689" r:id="rId5"/>
    <p:sldLayoutId id="2147483690" r:id="rId6"/>
    <p:sldLayoutId id="2147483692" r:id="rId7"/>
    <p:sldLayoutId id="2147483693" r:id="rId8"/>
    <p:sldLayoutId id="2147483695" r:id="rId9"/>
    <p:sldLayoutId id="2147483694" r:id="rId10"/>
    <p:sldLayoutId id="2147483683" r:id="rId11"/>
    <p:sldLayoutId id="2147483696" r:id="rId12"/>
    <p:sldLayoutId id="2147483697" r:id="rId13"/>
    <p:sldLayoutId id="2147483698" r:id="rId14"/>
    <p:sldLayoutId id="2147483699" r:id="rId15"/>
    <p:sldLayoutId id="2147483700" r:id="rId16"/>
    <p:sldLayoutId id="2147483656" r:id="rId17"/>
    <p:sldLayoutId id="2147483657" r:id="rId18"/>
    <p:sldLayoutId id="2147483672" r:id="rId19"/>
    <p:sldLayoutId id="2147483675" r:id="rId20"/>
    <p:sldLayoutId id="2147483674" r:id="rId21"/>
    <p:sldLayoutId id="2147483658" r:id="rId22"/>
    <p:sldLayoutId id="2147483662" r:id="rId23"/>
    <p:sldLayoutId id="2147483663" r:id="rId24"/>
    <p:sldLayoutId id="2147483664" r:id="rId25"/>
    <p:sldLayoutId id="2147483686" r:id="rId26"/>
    <p:sldLayoutId id="2147483665" r:id="rId27"/>
    <p:sldLayoutId id="2147483666" r:id="rId28"/>
    <p:sldLayoutId id="2147483676" r:id="rId29"/>
    <p:sldLayoutId id="2147483677" r:id="rId30"/>
    <p:sldLayoutId id="2147483678" r:id="rId31"/>
    <p:sldLayoutId id="2147483702" r:id="rId32"/>
    <p:sldLayoutId id="2147483679" r:id="rId33"/>
    <p:sldLayoutId id="2147483680" r:id="rId34"/>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9.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9.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9.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0.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0.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446893" y="325097"/>
            <a:ext cx="11503128" cy="902393"/>
          </a:xfrm>
        </p:spPr>
        <p:txBody>
          <a:bodyPr wrap="square" lIns="0" tIns="0" rIns="0" bIns="0" anchor="t"/>
          <a:lstStyle/>
          <a:p>
            <a:r>
              <a:rPr lang="es-ES" sz="3200" dirty="0"/>
              <a:t>Sistema neuro-difuso detección negocios fachada en pasarelas de pago</a:t>
            </a:r>
          </a:p>
        </p:txBody>
      </p:sp>
      <p:sp>
        <p:nvSpPr>
          <p:cNvPr id="3" name="Marcador de texto 2"/>
          <p:cNvSpPr>
            <a:spLocks noGrp="1"/>
          </p:cNvSpPr>
          <p:nvPr>
            <p:ph type="body" sz="quarter" idx="11"/>
          </p:nvPr>
        </p:nvSpPr>
        <p:spPr/>
        <p:txBody>
          <a:bodyPr wrap="square" lIns="0" tIns="0" rIns="0" bIns="0" anchor="t"/>
          <a:lstStyle/>
          <a:p>
            <a:r>
              <a:rPr lang="es-ES" dirty="0"/>
              <a:t>Efraím Alberto </a:t>
            </a:r>
            <a:r>
              <a:rPr lang="es-ES"/>
              <a:t>Casas H.</a:t>
            </a:r>
            <a:endParaRPr lang="es-ES" dirty="0"/>
          </a:p>
        </p:txBody>
      </p:sp>
      <p:sp>
        <p:nvSpPr>
          <p:cNvPr id="4" name="Marcador de texto 2">
            <a:extLst>
              <a:ext uri="{FF2B5EF4-FFF2-40B4-BE49-F238E27FC236}">
                <a16:creationId xmlns:a16="http://schemas.microsoft.com/office/drawing/2014/main" id="{F1327F8A-8E24-EE11-ACA4-17E2133F6CFB}"/>
              </a:ext>
            </a:extLst>
          </p:cNvPr>
          <p:cNvSpPr txBox="1">
            <a:spLocks/>
          </p:cNvSpPr>
          <p:nvPr/>
        </p:nvSpPr>
        <p:spPr>
          <a:xfrm>
            <a:off x="318305" y="5030335"/>
            <a:ext cx="7570912" cy="563602"/>
          </a:xfrm>
          <a:prstGeom prst="rect">
            <a:avLst/>
          </a:prstGeom>
        </p:spPr>
        <p:txBody>
          <a:bodyPr wrap="square" lIns="0" tIns="0" rIns="0" bIns="0" anchor="t"/>
          <a:lstStyle>
            <a:lvl1pPr marL="0" indent="0" algn="l" defTabSz="914400" rtl="0" eaLnBrk="1" latinLnBrk="0" hangingPunct="1">
              <a:lnSpc>
                <a:spcPct val="100000"/>
              </a:lnSpc>
              <a:spcBef>
                <a:spcPts val="0"/>
              </a:spcBef>
              <a:buFontTx/>
              <a:buNone/>
              <a:defRPr sz="3300" b="0" i="0" kern="1200" spc="0" baseline="0">
                <a:solidFill>
                  <a:schemeClr val="tx1"/>
                </a:solidFill>
                <a:latin typeface="Visuelt Pro" panose="020B05030402020401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2800" dirty="0"/>
              <a:t>Director: José Ángel Olivas</a:t>
            </a:r>
          </a:p>
        </p:txBody>
      </p:sp>
    </p:spTree>
    <p:extLst>
      <p:ext uri="{BB962C8B-B14F-4D97-AF65-F5344CB8AC3E}">
        <p14:creationId xmlns:p14="http://schemas.microsoft.com/office/powerpoint/2010/main" val="34592785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257464" y="894089"/>
            <a:ext cx="4956793" cy="523642"/>
          </a:xfrm>
        </p:spPr>
        <p:txBody>
          <a:bodyPr/>
          <a:lstStyle/>
          <a:p>
            <a:r>
              <a:rPr lang="es-ES" dirty="0"/>
              <a:t>Perceptrón Multicapa</a:t>
            </a:r>
          </a:p>
        </p:txBody>
      </p:sp>
      <p:sp>
        <p:nvSpPr>
          <p:cNvPr id="3" name="Marcador de texto 2"/>
          <p:cNvSpPr>
            <a:spLocks noGrp="1"/>
          </p:cNvSpPr>
          <p:nvPr>
            <p:ph type="body" sz="quarter" idx="11"/>
          </p:nvPr>
        </p:nvSpPr>
        <p:spPr/>
        <p:txBody>
          <a:bodyPr/>
          <a:lstStyle/>
          <a:p>
            <a:r>
              <a:rPr lang="es-ES" dirty="0"/>
              <a:t>Metodología y resultados</a:t>
            </a:r>
          </a:p>
        </p:txBody>
      </p:sp>
      <p:sp>
        <p:nvSpPr>
          <p:cNvPr id="4" name="Marcador de texto 3"/>
          <p:cNvSpPr>
            <a:spLocks noGrp="1"/>
          </p:cNvSpPr>
          <p:nvPr>
            <p:ph type="body" sz="quarter" idx="22"/>
          </p:nvPr>
        </p:nvSpPr>
        <p:spPr>
          <a:xfrm>
            <a:off x="285090" y="2011175"/>
            <a:ext cx="6834167" cy="715696"/>
          </a:xfrm>
        </p:spPr>
        <p:txBody>
          <a:bodyPr/>
          <a:lstStyle/>
          <a:p>
            <a:pPr algn="l"/>
            <a:r>
              <a:rPr lang="es-ES" sz="1800" b="0" i="0" u="none" strike="noStrike" baseline="0" dirty="0">
                <a:latin typeface="TeXGyreHeros-Regular"/>
              </a:rPr>
              <a:t>El primer enfoque de redes neuronales, se utilizaron una arquitectura de perceptrón multicapa, mediante un generador de experimentos, en el cual se realizaron un total de 10 experimentos.</a:t>
            </a:r>
            <a:endParaRPr lang="es-ES" dirty="0"/>
          </a:p>
        </p:txBody>
      </p:sp>
      <p:sp>
        <p:nvSpPr>
          <p:cNvPr id="5" name="Rectangle 4">
            <a:extLst>
              <a:ext uri="{FF2B5EF4-FFF2-40B4-BE49-F238E27FC236}">
                <a16:creationId xmlns:a16="http://schemas.microsoft.com/office/drawing/2014/main" id="{630BDF73-5C2B-CFE3-E22C-63EEE1F297EB}"/>
              </a:ext>
            </a:extLst>
          </p:cNvPr>
          <p:cNvSpPr/>
          <p:nvPr/>
        </p:nvSpPr>
        <p:spPr>
          <a:xfrm>
            <a:off x="257464" y="5927279"/>
            <a:ext cx="10720779" cy="7783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9E78CDC-39B3-7554-0B4B-4C1902449BF4}"/>
              </a:ext>
            </a:extLst>
          </p:cNvPr>
          <p:cNvPicPr>
            <a:picLocks noChangeAspect="1"/>
          </p:cNvPicPr>
          <p:nvPr/>
        </p:nvPicPr>
        <p:blipFill>
          <a:blip r:embed="rId2"/>
          <a:stretch>
            <a:fillRect/>
          </a:stretch>
        </p:blipFill>
        <p:spPr>
          <a:xfrm>
            <a:off x="7447323" y="828989"/>
            <a:ext cx="4299731" cy="3498086"/>
          </a:xfrm>
          <a:prstGeom prst="rect">
            <a:avLst/>
          </a:prstGeom>
        </p:spPr>
      </p:pic>
      <p:pic>
        <p:nvPicPr>
          <p:cNvPr id="9" name="Picture 8">
            <a:extLst>
              <a:ext uri="{FF2B5EF4-FFF2-40B4-BE49-F238E27FC236}">
                <a16:creationId xmlns:a16="http://schemas.microsoft.com/office/drawing/2014/main" id="{2590C182-D753-E9F9-CE52-E0259D3A5B07}"/>
              </a:ext>
            </a:extLst>
          </p:cNvPr>
          <p:cNvPicPr>
            <a:picLocks noChangeAspect="1"/>
          </p:cNvPicPr>
          <p:nvPr/>
        </p:nvPicPr>
        <p:blipFill>
          <a:blip r:embed="rId3"/>
          <a:stretch>
            <a:fillRect/>
          </a:stretch>
        </p:blipFill>
        <p:spPr>
          <a:xfrm>
            <a:off x="444946" y="3630936"/>
            <a:ext cx="2858868" cy="2466166"/>
          </a:xfrm>
          <a:prstGeom prst="rect">
            <a:avLst/>
          </a:prstGeom>
        </p:spPr>
      </p:pic>
      <p:pic>
        <p:nvPicPr>
          <p:cNvPr id="11" name="Picture 10">
            <a:extLst>
              <a:ext uri="{FF2B5EF4-FFF2-40B4-BE49-F238E27FC236}">
                <a16:creationId xmlns:a16="http://schemas.microsoft.com/office/drawing/2014/main" id="{187BDB75-857E-DF18-B0CA-CAFF15FCFD73}"/>
              </a:ext>
            </a:extLst>
          </p:cNvPr>
          <p:cNvPicPr>
            <a:picLocks noChangeAspect="1"/>
          </p:cNvPicPr>
          <p:nvPr/>
        </p:nvPicPr>
        <p:blipFill>
          <a:blip r:embed="rId4"/>
          <a:stretch>
            <a:fillRect/>
          </a:stretch>
        </p:blipFill>
        <p:spPr>
          <a:xfrm>
            <a:off x="3856384" y="3691759"/>
            <a:ext cx="3192115" cy="2372749"/>
          </a:xfrm>
          <a:prstGeom prst="rect">
            <a:avLst/>
          </a:prstGeom>
        </p:spPr>
      </p:pic>
      <p:sp>
        <p:nvSpPr>
          <p:cNvPr id="12" name="Marcador de texto 2">
            <a:extLst>
              <a:ext uri="{FF2B5EF4-FFF2-40B4-BE49-F238E27FC236}">
                <a16:creationId xmlns:a16="http://schemas.microsoft.com/office/drawing/2014/main" id="{4F8F7481-1866-AF71-31C6-723741221A63}"/>
              </a:ext>
            </a:extLst>
          </p:cNvPr>
          <p:cNvSpPr txBox="1">
            <a:spLocks/>
          </p:cNvSpPr>
          <p:nvPr/>
        </p:nvSpPr>
        <p:spPr>
          <a:xfrm>
            <a:off x="285090" y="3037862"/>
            <a:ext cx="4159359" cy="282083"/>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Resultados</a:t>
            </a:r>
          </a:p>
        </p:txBody>
      </p:sp>
      <p:sp>
        <p:nvSpPr>
          <p:cNvPr id="13" name="Marcador de texto 2">
            <a:extLst>
              <a:ext uri="{FF2B5EF4-FFF2-40B4-BE49-F238E27FC236}">
                <a16:creationId xmlns:a16="http://schemas.microsoft.com/office/drawing/2014/main" id="{3B8BB910-2315-593D-920F-30A039BA3ABC}"/>
              </a:ext>
            </a:extLst>
          </p:cNvPr>
          <p:cNvSpPr txBox="1">
            <a:spLocks/>
          </p:cNvSpPr>
          <p:nvPr/>
        </p:nvSpPr>
        <p:spPr>
          <a:xfrm>
            <a:off x="3856384" y="6112296"/>
            <a:ext cx="4159359" cy="282083"/>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AUC 0.97</a:t>
            </a:r>
          </a:p>
        </p:txBody>
      </p:sp>
      <p:pic>
        <p:nvPicPr>
          <p:cNvPr id="8" name="Picture 7">
            <a:extLst>
              <a:ext uri="{FF2B5EF4-FFF2-40B4-BE49-F238E27FC236}">
                <a16:creationId xmlns:a16="http://schemas.microsoft.com/office/drawing/2014/main" id="{C99F6D10-5F44-B8FD-22BC-94BCFE41CD1B}"/>
              </a:ext>
            </a:extLst>
          </p:cNvPr>
          <p:cNvPicPr>
            <a:picLocks noChangeAspect="1"/>
          </p:cNvPicPr>
          <p:nvPr/>
        </p:nvPicPr>
        <p:blipFill>
          <a:blip r:embed="rId5"/>
          <a:stretch>
            <a:fillRect/>
          </a:stretch>
        </p:blipFill>
        <p:spPr>
          <a:xfrm>
            <a:off x="8251501" y="4445751"/>
            <a:ext cx="2805328" cy="2069348"/>
          </a:xfrm>
          <a:prstGeom prst="rect">
            <a:avLst/>
          </a:prstGeom>
        </p:spPr>
      </p:pic>
    </p:spTree>
    <p:extLst>
      <p:ext uri="{BB962C8B-B14F-4D97-AF65-F5344CB8AC3E}">
        <p14:creationId xmlns:p14="http://schemas.microsoft.com/office/powerpoint/2010/main" val="446396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257464" y="894089"/>
            <a:ext cx="4956793" cy="523642"/>
          </a:xfrm>
        </p:spPr>
        <p:txBody>
          <a:bodyPr/>
          <a:lstStyle/>
          <a:p>
            <a:r>
              <a:rPr lang="es-ES" dirty="0" err="1"/>
              <a:t>Autoencoders</a:t>
            </a:r>
            <a:endParaRPr lang="es-ES" dirty="0"/>
          </a:p>
        </p:txBody>
      </p:sp>
      <p:sp>
        <p:nvSpPr>
          <p:cNvPr id="3" name="Marcador de texto 2"/>
          <p:cNvSpPr>
            <a:spLocks noGrp="1"/>
          </p:cNvSpPr>
          <p:nvPr>
            <p:ph type="body" sz="quarter" idx="11"/>
          </p:nvPr>
        </p:nvSpPr>
        <p:spPr/>
        <p:txBody>
          <a:bodyPr/>
          <a:lstStyle/>
          <a:p>
            <a:r>
              <a:rPr lang="es-ES" dirty="0"/>
              <a:t>Metodología y resultados</a:t>
            </a:r>
          </a:p>
        </p:txBody>
      </p:sp>
      <p:sp>
        <p:nvSpPr>
          <p:cNvPr id="4" name="Marcador de texto 3"/>
          <p:cNvSpPr>
            <a:spLocks noGrp="1"/>
          </p:cNvSpPr>
          <p:nvPr>
            <p:ph type="body" sz="quarter" idx="22"/>
          </p:nvPr>
        </p:nvSpPr>
        <p:spPr>
          <a:xfrm>
            <a:off x="285090" y="2011175"/>
            <a:ext cx="6834167" cy="715696"/>
          </a:xfrm>
        </p:spPr>
        <p:txBody>
          <a:bodyPr/>
          <a:lstStyle/>
          <a:p>
            <a:pPr algn="l"/>
            <a:r>
              <a:rPr lang="es-ES" sz="1800" b="0" i="0" u="none" strike="noStrike" baseline="0" dirty="0">
                <a:latin typeface="TeXGyreHeros-Regular"/>
              </a:rPr>
              <a:t>En el  segundo grupo de experimentos de redes neuronales, se utilizó el enfoque de aprendizaje no-</a:t>
            </a:r>
            <a:r>
              <a:rPr lang="es-ES" sz="1800" b="0" i="0" u="none" strike="noStrike" baseline="0" dirty="0" err="1">
                <a:latin typeface="TeXGyreHeros-Regular"/>
              </a:rPr>
              <a:t>supervizado</a:t>
            </a:r>
            <a:r>
              <a:rPr lang="es-ES" sz="1800" b="0" i="0" u="none" strike="noStrike" baseline="0" dirty="0">
                <a:latin typeface="TeXGyreHeros-Regular"/>
              </a:rPr>
              <a:t> de </a:t>
            </a:r>
            <a:r>
              <a:rPr lang="es-ES" sz="1800" b="0" i="0" u="none" strike="noStrike" baseline="0" dirty="0" err="1">
                <a:latin typeface="TeXGyreHeros-Regular"/>
              </a:rPr>
              <a:t>Autoencoders</a:t>
            </a:r>
            <a:r>
              <a:rPr lang="es-ES" sz="1800" b="0" i="0" u="none" strike="noStrike" baseline="0" dirty="0">
                <a:latin typeface="TeXGyreHeros-Regular"/>
              </a:rPr>
              <a:t> y en el cual se generaron 8 experimentos.</a:t>
            </a:r>
            <a:endParaRPr lang="es-ES" dirty="0"/>
          </a:p>
        </p:txBody>
      </p:sp>
      <p:sp>
        <p:nvSpPr>
          <p:cNvPr id="5" name="Rectangle 4">
            <a:extLst>
              <a:ext uri="{FF2B5EF4-FFF2-40B4-BE49-F238E27FC236}">
                <a16:creationId xmlns:a16="http://schemas.microsoft.com/office/drawing/2014/main" id="{630BDF73-5C2B-CFE3-E22C-63EEE1F297EB}"/>
              </a:ext>
            </a:extLst>
          </p:cNvPr>
          <p:cNvSpPr/>
          <p:nvPr/>
        </p:nvSpPr>
        <p:spPr>
          <a:xfrm>
            <a:off x="257464" y="5927279"/>
            <a:ext cx="10720779" cy="7783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Marcador de texto 2">
            <a:extLst>
              <a:ext uri="{FF2B5EF4-FFF2-40B4-BE49-F238E27FC236}">
                <a16:creationId xmlns:a16="http://schemas.microsoft.com/office/drawing/2014/main" id="{4F8F7481-1866-AF71-31C6-723741221A63}"/>
              </a:ext>
            </a:extLst>
          </p:cNvPr>
          <p:cNvSpPr txBox="1">
            <a:spLocks/>
          </p:cNvSpPr>
          <p:nvPr/>
        </p:nvSpPr>
        <p:spPr>
          <a:xfrm>
            <a:off x="285090" y="3037862"/>
            <a:ext cx="4159359" cy="282083"/>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Resultados</a:t>
            </a:r>
          </a:p>
        </p:txBody>
      </p:sp>
      <p:sp>
        <p:nvSpPr>
          <p:cNvPr id="13" name="Marcador de texto 2">
            <a:extLst>
              <a:ext uri="{FF2B5EF4-FFF2-40B4-BE49-F238E27FC236}">
                <a16:creationId xmlns:a16="http://schemas.microsoft.com/office/drawing/2014/main" id="{3B8BB910-2315-593D-920F-30A039BA3ABC}"/>
              </a:ext>
            </a:extLst>
          </p:cNvPr>
          <p:cNvSpPr txBox="1">
            <a:spLocks/>
          </p:cNvSpPr>
          <p:nvPr/>
        </p:nvSpPr>
        <p:spPr>
          <a:xfrm>
            <a:off x="4172070" y="6410955"/>
            <a:ext cx="1483058" cy="282083"/>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AUC 0.63</a:t>
            </a:r>
          </a:p>
        </p:txBody>
      </p:sp>
      <p:pic>
        <p:nvPicPr>
          <p:cNvPr id="17" name="Picture 16">
            <a:extLst>
              <a:ext uri="{FF2B5EF4-FFF2-40B4-BE49-F238E27FC236}">
                <a16:creationId xmlns:a16="http://schemas.microsoft.com/office/drawing/2014/main" id="{67ECCC9F-3689-8D17-2562-790804E6D394}"/>
              </a:ext>
            </a:extLst>
          </p:cNvPr>
          <p:cNvPicPr>
            <a:picLocks noChangeAspect="1"/>
          </p:cNvPicPr>
          <p:nvPr/>
        </p:nvPicPr>
        <p:blipFill>
          <a:blip r:embed="rId2"/>
          <a:stretch>
            <a:fillRect/>
          </a:stretch>
        </p:blipFill>
        <p:spPr>
          <a:xfrm>
            <a:off x="7469628" y="678423"/>
            <a:ext cx="3900500" cy="3988398"/>
          </a:xfrm>
          <a:prstGeom prst="rect">
            <a:avLst/>
          </a:prstGeom>
        </p:spPr>
      </p:pic>
      <p:pic>
        <p:nvPicPr>
          <p:cNvPr id="7" name="Picture 6">
            <a:extLst>
              <a:ext uri="{FF2B5EF4-FFF2-40B4-BE49-F238E27FC236}">
                <a16:creationId xmlns:a16="http://schemas.microsoft.com/office/drawing/2014/main" id="{D164B9A4-2781-2899-B026-16E99CD99BB4}"/>
              </a:ext>
            </a:extLst>
          </p:cNvPr>
          <p:cNvPicPr>
            <a:picLocks noChangeAspect="1"/>
          </p:cNvPicPr>
          <p:nvPr/>
        </p:nvPicPr>
        <p:blipFill rotWithShape="1">
          <a:blip r:embed="rId3"/>
          <a:srcRect r="16053"/>
          <a:stretch/>
        </p:blipFill>
        <p:spPr>
          <a:xfrm>
            <a:off x="496949" y="3545604"/>
            <a:ext cx="3035465" cy="2966087"/>
          </a:xfrm>
          <a:prstGeom prst="rect">
            <a:avLst/>
          </a:prstGeom>
        </p:spPr>
      </p:pic>
      <p:pic>
        <p:nvPicPr>
          <p:cNvPr id="9" name="Picture 8">
            <a:extLst>
              <a:ext uri="{FF2B5EF4-FFF2-40B4-BE49-F238E27FC236}">
                <a16:creationId xmlns:a16="http://schemas.microsoft.com/office/drawing/2014/main" id="{6F964E64-B9D2-6DD2-B896-55981EBA8D9A}"/>
              </a:ext>
            </a:extLst>
          </p:cNvPr>
          <p:cNvPicPr>
            <a:picLocks noChangeAspect="1"/>
          </p:cNvPicPr>
          <p:nvPr/>
        </p:nvPicPr>
        <p:blipFill>
          <a:blip r:embed="rId4"/>
          <a:stretch>
            <a:fillRect/>
          </a:stretch>
        </p:blipFill>
        <p:spPr>
          <a:xfrm>
            <a:off x="3685554" y="3613171"/>
            <a:ext cx="3491528" cy="2667885"/>
          </a:xfrm>
          <a:prstGeom prst="rect">
            <a:avLst/>
          </a:prstGeom>
        </p:spPr>
      </p:pic>
      <p:pic>
        <p:nvPicPr>
          <p:cNvPr id="8" name="Picture 7">
            <a:extLst>
              <a:ext uri="{FF2B5EF4-FFF2-40B4-BE49-F238E27FC236}">
                <a16:creationId xmlns:a16="http://schemas.microsoft.com/office/drawing/2014/main" id="{F4E7F88C-9204-CBCF-1218-ED9374B70859}"/>
              </a:ext>
            </a:extLst>
          </p:cNvPr>
          <p:cNvPicPr>
            <a:picLocks noChangeAspect="1"/>
          </p:cNvPicPr>
          <p:nvPr/>
        </p:nvPicPr>
        <p:blipFill>
          <a:blip r:embed="rId5"/>
          <a:stretch>
            <a:fillRect/>
          </a:stretch>
        </p:blipFill>
        <p:spPr>
          <a:xfrm>
            <a:off x="7648008" y="4653247"/>
            <a:ext cx="3888667" cy="2039791"/>
          </a:xfrm>
          <a:prstGeom prst="rect">
            <a:avLst/>
          </a:prstGeom>
        </p:spPr>
      </p:pic>
    </p:spTree>
    <p:extLst>
      <p:ext uri="{BB962C8B-B14F-4D97-AF65-F5344CB8AC3E}">
        <p14:creationId xmlns:p14="http://schemas.microsoft.com/office/powerpoint/2010/main" val="1428425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257464" y="894089"/>
            <a:ext cx="5838536" cy="523642"/>
          </a:xfrm>
        </p:spPr>
        <p:txBody>
          <a:bodyPr/>
          <a:lstStyle/>
          <a:p>
            <a:r>
              <a:rPr lang="es-ES" dirty="0"/>
              <a:t>Motor de inferencia </a:t>
            </a:r>
            <a:r>
              <a:rPr lang="es-ES" dirty="0" err="1"/>
              <a:t>Mamdani</a:t>
            </a:r>
            <a:endParaRPr lang="es-ES" dirty="0"/>
          </a:p>
        </p:txBody>
      </p:sp>
      <p:sp>
        <p:nvSpPr>
          <p:cNvPr id="3" name="Marcador de texto 2"/>
          <p:cNvSpPr>
            <a:spLocks noGrp="1"/>
          </p:cNvSpPr>
          <p:nvPr>
            <p:ph type="body" sz="quarter" idx="11"/>
          </p:nvPr>
        </p:nvSpPr>
        <p:spPr/>
        <p:txBody>
          <a:bodyPr/>
          <a:lstStyle/>
          <a:p>
            <a:r>
              <a:rPr lang="es-ES" dirty="0"/>
              <a:t>Metodología y resultados</a:t>
            </a:r>
          </a:p>
        </p:txBody>
      </p:sp>
      <p:sp>
        <p:nvSpPr>
          <p:cNvPr id="4" name="Marcador de texto 3"/>
          <p:cNvSpPr>
            <a:spLocks noGrp="1"/>
          </p:cNvSpPr>
          <p:nvPr>
            <p:ph type="body" sz="quarter" idx="22"/>
          </p:nvPr>
        </p:nvSpPr>
        <p:spPr>
          <a:xfrm>
            <a:off x="285090" y="2011174"/>
            <a:ext cx="6981124" cy="1085811"/>
          </a:xfrm>
        </p:spPr>
        <p:txBody>
          <a:bodyPr/>
          <a:lstStyle/>
          <a:p>
            <a:pPr algn="l"/>
            <a:r>
              <a:rPr lang="es-ES" sz="1800" b="0" i="0" u="none" strike="noStrike" baseline="0" dirty="0">
                <a:latin typeface="TeXGyreHeros-Regular"/>
              </a:rPr>
              <a:t>Nuestro modelo de lógica difusa, está provisto de un motor de inferencia, el cual solo recibe seis atributos del comercio, denominados V1,V2,V3,V4,V5 y V6 y como salida obtenemos un puntaje obtenido por un comercio entre 0 y 100.</a:t>
            </a:r>
            <a:endParaRPr lang="es-ES" dirty="0"/>
          </a:p>
        </p:txBody>
      </p:sp>
      <p:sp>
        <p:nvSpPr>
          <p:cNvPr id="5" name="Rectangle 4">
            <a:extLst>
              <a:ext uri="{FF2B5EF4-FFF2-40B4-BE49-F238E27FC236}">
                <a16:creationId xmlns:a16="http://schemas.microsoft.com/office/drawing/2014/main" id="{630BDF73-5C2B-CFE3-E22C-63EEE1F297EB}"/>
              </a:ext>
            </a:extLst>
          </p:cNvPr>
          <p:cNvSpPr/>
          <p:nvPr/>
        </p:nvSpPr>
        <p:spPr>
          <a:xfrm>
            <a:off x="257464" y="5927279"/>
            <a:ext cx="10720779" cy="7783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56B09B8-144E-947F-D161-D65554B760CC}"/>
              </a:ext>
            </a:extLst>
          </p:cNvPr>
          <p:cNvPicPr>
            <a:picLocks noChangeAspect="1"/>
          </p:cNvPicPr>
          <p:nvPr/>
        </p:nvPicPr>
        <p:blipFill>
          <a:blip r:embed="rId2"/>
          <a:stretch>
            <a:fillRect/>
          </a:stretch>
        </p:blipFill>
        <p:spPr>
          <a:xfrm>
            <a:off x="3838670" y="4031901"/>
            <a:ext cx="2839246" cy="2162748"/>
          </a:xfrm>
          <a:prstGeom prst="rect">
            <a:avLst/>
          </a:prstGeom>
        </p:spPr>
      </p:pic>
      <p:sp>
        <p:nvSpPr>
          <p:cNvPr id="10" name="Marcador de texto 2">
            <a:extLst>
              <a:ext uri="{FF2B5EF4-FFF2-40B4-BE49-F238E27FC236}">
                <a16:creationId xmlns:a16="http://schemas.microsoft.com/office/drawing/2014/main" id="{939AFC18-A07F-6155-D8AE-28FC67187D16}"/>
              </a:ext>
            </a:extLst>
          </p:cNvPr>
          <p:cNvSpPr txBox="1">
            <a:spLocks/>
          </p:cNvSpPr>
          <p:nvPr/>
        </p:nvSpPr>
        <p:spPr>
          <a:xfrm>
            <a:off x="3905118" y="3267287"/>
            <a:ext cx="4159359" cy="282083"/>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Consecuente</a:t>
            </a:r>
          </a:p>
        </p:txBody>
      </p:sp>
      <p:pic>
        <p:nvPicPr>
          <p:cNvPr id="15" name="Picture 14">
            <a:extLst>
              <a:ext uri="{FF2B5EF4-FFF2-40B4-BE49-F238E27FC236}">
                <a16:creationId xmlns:a16="http://schemas.microsoft.com/office/drawing/2014/main" id="{2F42F0A4-DA85-9F5C-56C4-C044B845430B}"/>
              </a:ext>
            </a:extLst>
          </p:cNvPr>
          <p:cNvPicPr>
            <a:picLocks noChangeAspect="1"/>
          </p:cNvPicPr>
          <p:nvPr/>
        </p:nvPicPr>
        <p:blipFill>
          <a:blip r:embed="rId3"/>
          <a:stretch>
            <a:fillRect/>
          </a:stretch>
        </p:blipFill>
        <p:spPr>
          <a:xfrm>
            <a:off x="443042" y="3735857"/>
            <a:ext cx="2789818" cy="2580582"/>
          </a:xfrm>
          <a:prstGeom prst="rect">
            <a:avLst/>
          </a:prstGeom>
        </p:spPr>
      </p:pic>
      <p:sp>
        <p:nvSpPr>
          <p:cNvPr id="16" name="Marcador de texto 2">
            <a:extLst>
              <a:ext uri="{FF2B5EF4-FFF2-40B4-BE49-F238E27FC236}">
                <a16:creationId xmlns:a16="http://schemas.microsoft.com/office/drawing/2014/main" id="{F6A76340-98D7-73AF-3C17-9F05E2419AA8}"/>
              </a:ext>
            </a:extLst>
          </p:cNvPr>
          <p:cNvSpPr txBox="1">
            <a:spLocks/>
          </p:cNvSpPr>
          <p:nvPr/>
        </p:nvSpPr>
        <p:spPr>
          <a:xfrm>
            <a:off x="285090" y="3277338"/>
            <a:ext cx="4159359" cy="282083"/>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Antecedentes  V1… V6</a:t>
            </a:r>
          </a:p>
        </p:txBody>
      </p:sp>
      <p:sp>
        <p:nvSpPr>
          <p:cNvPr id="26" name="Marcador de texto 2">
            <a:extLst>
              <a:ext uri="{FF2B5EF4-FFF2-40B4-BE49-F238E27FC236}">
                <a16:creationId xmlns:a16="http://schemas.microsoft.com/office/drawing/2014/main" id="{669EAD48-8FDD-8F12-5381-F66AB9025C68}"/>
              </a:ext>
            </a:extLst>
          </p:cNvPr>
          <p:cNvSpPr txBox="1">
            <a:spLocks/>
          </p:cNvSpPr>
          <p:nvPr/>
        </p:nvSpPr>
        <p:spPr>
          <a:xfrm>
            <a:off x="7306838" y="1380696"/>
            <a:ext cx="4159359" cy="282083"/>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Reglas: </a:t>
            </a:r>
            <a:r>
              <a:rPr lang="es-ES" b="0" dirty="0"/>
              <a:t>30 reglas</a:t>
            </a:r>
          </a:p>
        </p:txBody>
      </p:sp>
      <p:pic>
        <p:nvPicPr>
          <p:cNvPr id="28" name="Picture 27">
            <a:extLst>
              <a:ext uri="{FF2B5EF4-FFF2-40B4-BE49-F238E27FC236}">
                <a16:creationId xmlns:a16="http://schemas.microsoft.com/office/drawing/2014/main" id="{9578254E-D729-A309-0493-CD2226C3D1E9}"/>
              </a:ext>
            </a:extLst>
          </p:cNvPr>
          <p:cNvPicPr>
            <a:picLocks noChangeAspect="1"/>
          </p:cNvPicPr>
          <p:nvPr/>
        </p:nvPicPr>
        <p:blipFill>
          <a:blip r:embed="rId4"/>
          <a:stretch>
            <a:fillRect/>
          </a:stretch>
        </p:blipFill>
        <p:spPr>
          <a:xfrm>
            <a:off x="7420321" y="5028943"/>
            <a:ext cx="4074565" cy="1264207"/>
          </a:xfrm>
          <a:prstGeom prst="rect">
            <a:avLst/>
          </a:prstGeom>
        </p:spPr>
      </p:pic>
      <p:pic>
        <p:nvPicPr>
          <p:cNvPr id="30" name="Picture 29">
            <a:extLst>
              <a:ext uri="{FF2B5EF4-FFF2-40B4-BE49-F238E27FC236}">
                <a16:creationId xmlns:a16="http://schemas.microsoft.com/office/drawing/2014/main" id="{5BCFEAF9-95D2-481E-0DEF-0DA6E210B881}"/>
              </a:ext>
            </a:extLst>
          </p:cNvPr>
          <p:cNvPicPr>
            <a:picLocks noChangeAspect="1"/>
          </p:cNvPicPr>
          <p:nvPr/>
        </p:nvPicPr>
        <p:blipFill>
          <a:blip r:embed="rId5"/>
          <a:stretch>
            <a:fillRect/>
          </a:stretch>
        </p:blipFill>
        <p:spPr>
          <a:xfrm>
            <a:off x="7377595" y="3301234"/>
            <a:ext cx="4696411" cy="1636628"/>
          </a:xfrm>
          <a:prstGeom prst="rect">
            <a:avLst/>
          </a:prstGeom>
        </p:spPr>
      </p:pic>
      <p:sp>
        <p:nvSpPr>
          <p:cNvPr id="32" name="TextBox 31">
            <a:extLst>
              <a:ext uri="{FF2B5EF4-FFF2-40B4-BE49-F238E27FC236}">
                <a16:creationId xmlns:a16="http://schemas.microsoft.com/office/drawing/2014/main" id="{2900A4D4-D55D-4DD8-5362-19DF33324B69}"/>
              </a:ext>
            </a:extLst>
          </p:cNvPr>
          <p:cNvSpPr txBox="1"/>
          <p:nvPr/>
        </p:nvSpPr>
        <p:spPr>
          <a:xfrm>
            <a:off x="7306838" y="1753860"/>
            <a:ext cx="4471505" cy="1384995"/>
          </a:xfrm>
          <a:prstGeom prst="rect">
            <a:avLst/>
          </a:prstGeom>
          <a:noFill/>
        </p:spPr>
        <p:txBody>
          <a:bodyPr wrap="square">
            <a:spAutoFit/>
          </a:bodyPr>
          <a:lstStyle/>
          <a:p>
            <a:pPr algn="l"/>
            <a:r>
              <a:rPr lang="es-ES" sz="1400" b="0" i="0" u="none" strike="noStrike" baseline="0" dirty="0">
                <a:latin typeface="TeXGyreHeros-Regular"/>
              </a:rPr>
              <a:t>Los atributos </a:t>
            </a:r>
            <a:r>
              <a:rPr lang="es-ES" sz="1400" b="1" i="0" u="none" strike="noStrike" baseline="0" dirty="0">
                <a:latin typeface="TeXGyreHeros-Regular"/>
              </a:rPr>
              <a:t>V1,V2,V3,V4 </a:t>
            </a:r>
            <a:r>
              <a:rPr lang="es-ES" sz="1400" b="0" i="0" u="none" strike="noStrike" baseline="0" dirty="0">
                <a:latin typeface="TeXGyreHeros-Regular"/>
              </a:rPr>
              <a:t>tienen un comportamiento </a:t>
            </a:r>
            <a:r>
              <a:rPr lang="es-ES" sz="1400" b="1" i="0" u="none" strike="noStrike" baseline="0" dirty="0">
                <a:latin typeface="TeXGyreHeros-Regular"/>
              </a:rPr>
              <a:t>positivo</a:t>
            </a:r>
            <a:r>
              <a:rPr lang="es-ES" sz="1400" b="0" i="0" u="none" strike="noStrike" baseline="0" dirty="0">
                <a:latin typeface="TeXGyreHeros-Regular"/>
              </a:rPr>
              <a:t> en la calificación, es decir si la medición aumenta, aumenta el grado de pertenencia a alto riesgo. </a:t>
            </a:r>
          </a:p>
          <a:p>
            <a:pPr algn="l"/>
            <a:r>
              <a:rPr lang="es-ES" sz="1400" b="0" i="0" u="none" strike="noStrike" baseline="0" dirty="0">
                <a:latin typeface="TeXGyreHeros-Regular"/>
              </a:rPr>
              <a:t>Al contrario las variables </a:t>
            </a:r>
            <a:r>
              <a:rPr lang="es-ES" sz="1400" b="1" i="0" u="none" strike="noStrike" baseline="0" dirty="0">
                <a:latin typeface="TeXGyreHeros-Regular"/>
              </a:rPr>
              <a:t>V5 y V6 </a:t>
            </a:r>
            <a:r>
              <a:rPr lang="es-ES" sz="1400" b="0" i="0" u="none" strike="noStrike" baseline="0" dirty="0">
                <a:latin typeface="TeXGyreHeros-Regular"/>
              </a:rPr>
              <a:t>tienen una incidencia </a:t>
            </a:r>
            <a:r>
              <a:rPr lang="es-ES" sz="1400" b="1" i="0" u="none" strike="noStrike" baseline="0" dirty="0">
                <a:latin typeface="TeXGyreHeros-Regular"/>
              </a:rPr>
              <a:t>negativa</a:t>
            </a:r>
            <a:r>
              <a:rPr lang="es-ES" sz="1400" b="0" i="0" u="none" strike="noStrike" baseline="0" dirty="0">
                <a:latin typeface="TeXGyreHeros-Regular"/>
              </a:rPr>
              <a:t> en la clasificación, es decir que cuando aumenta el valor, los comercios presentan menos riesgos.</a:t>
            </a:r>
            <a:endParaRPr lang="en-US" sz="1400" dirty="0"/>
          </a:p>
        </p:txBody>
      </p:sp>
    </p:spTree>
    <p:extLst>
      <p:ext uri="{BB962C8B-B14F-4D97-AF65-F5344CB8AC3E}">
        <p14:creationId xmlns:p14="http://schemas.microsoft.com/office/powerpoint/2010/main" val="4210855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23"/>
          </p:nvPr>
        </p:nvSpPr>
        <p:spPr/>
        <p:txBody>
          <a:bodyPr/>
          <a:lstStyle/>
          <a:p>
            <a:r>
              <a:rPr lang="es-ES" dirty="0"/>
              <a:t>Resultados</a:t>
            </a:r>
          </a:p>
        </p:txBody>
      </p:sp>
      <p:sp>
        <p:nvSpPr>
          <p:cNvPr id="8" name="Marcador de texto 7"/>
          <p:cNvSpPr>
            <a:spLocks noGrp="1"/>
          </p:cNvSpPr>
          <p:nvPr>
            <p:ph type="body" sz="quarter" idx="10"/>
          </p:nvPr>
        </p:nvSpPr>
        <p:spPr>
          <a:xfrm>
            <a:off x="257464" y="894089"/>
            <a:ext cx="5397665" cy="523642"/>
          </a:xfrm>
        </p:spPr>
        <p:txBody>
          <a:bodyPr/>
          <a:lstStyle/>
          <a:p>
            <a:r>
              <a:rPr lang="es-ES" dirty="0"/>
              <a:t>Motor de inferencia </a:t>
            </a:r>
            <a:r>
              <a:rPr lang="es-ES" dirty="0" err="1"/>
              <a:t>Mamdani</a:t>
            </a:r>
            <a:endParaRPr lang="es-ES" dirty="0"/>
          </a:p>
          <a:p>
            <a:endParaRPr lang="es-ES" dirty="0"/>
          </a:p>
        </p:txBody>
      </p:sp>
      <p:sp>
        <p:nvSpPr>
          <p:cNvPr id="9" name="Marcador de texto 8"/>
          <p:cNvSpPr>
            <a:spLocks noGrp="1"/>
          </p:cNvSpPr>
          <p:nvPr>
            <p:ph type="body" sz="quarter" idx="11"/>
          </p:nvPr>
        </p:nvSpPr>
        <p:spPr/>
        <p:txBody>
          <a:bodyPr/>
          <a:lstStyle/>
          <a:p>
            <a:r>
              <a:rPr lang="es-ES" dirty="0"/>
              <a:t>Metodología y resultados</a:t>
            </a:r>
          </a:p>
        </p:txBody>
      </p:sp>
      <p:sp>
        <p:nvSpPr>
          <p:cNvPr id="14" name="Marcador de texto 5">
            <a:extLst>
              <a:ext uri="{FF2B5EF4-FFF2-40B4-BE49-F238E27FC236}">
                <a16:creationId xmlns:a16="http://schemas.microsoft.com/office/drawing/2014/main" id="{A492A29A-148F-E7B1-0805-3F322AF52B26}"/>
              </a:ext>
            </a:extLst>
          </p:cNvPr>
          <p:cNvSpPr txBox="1">
            <a:spLocks/>
          </p:cNvSpPr>
          <p:nvPr/>
        </p:nvSpPr>
        <p:spPr>
          <a:xfrm>
            <a:off x="285089" y="1885739"/>
            <a:ext cx="4721161" cy="342900"/>
          </a:xfrm>
          <a:prstGeom prst="rect">
            <a:avLst/>
          </a:prstGeom>
        </p:spPr>
        <p:txBody>
          <a:bodyPr/>
          <a:lstStyle>
            <a:lvl1pPr marL="0" indent="0" algn="l" defTabSz="914400" rtl="0" eaLnBrk="1" latinLnBrk="0" hangingPunct="1">
              <a:lnSpc>
                <a:spcPct val="90000"/>
              </a:lnSpc>
              <a:spcBef>
                <a:spcPts val="100"/>
              </a:spcBef>
              <a:buFont typeface="Arial" panose="020B0604020202020204" pitchFamily="34" charset="0"/>
              <a:buNone/>
              <a:defRPr sz="13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Ejemplo llamado</a:t>
            </a:r>
          </a:p>
        </p:txBody>
      </p:sp>
      <p:pic>
        <p:nvPicPr>
          <p:cNvPr id="15" name="Picture 14">
            <a:extLst>
              <a:ext uri="{FF2B5EF4-FFF2-40B4-BE49-F238E27FC236}">
                <a16:creationId xmlns:a16="http://schemas.microsoft.com/office/drawing/2014/main" id="{1AA80F7C-672F-7198-C4E7-D66B2A17D11D}"/>
              </a:ext>
            </a:extLst>
          </p:cNvPr>
          <p:cNvPicPr>
            <a:picLocks noChangeAspect="1"/>
          </p:cNvPicPr>
          <p:nvPr/>
        </p:nvPicPr>
        <p:blipFill>
          <a:blip r:embed="rId2"/>
          <a:stretch>
            <a:fillRect/>
          </a:stretch>
        </p:blipFill>
        <p:spPr>
          <a:xfrm>
            <a:off x="1447800" y="2313177"/>
            <a:ext cx="2686070" cy="1171584"/>
          </a:xfrm>
          <a:prstGeom prst="rect">
            <a:avLst/>
          </a:prstGeom>
        </p:spPr>
      </p:pic>
      <p:pic>
        <p:nvPicPr>
          <p:cNvPr id="16" name="Picture 15">
            <a:extLst>
              <a:ext uri="{FF2B5EF4-FFF2-40B4-BE49-F238E27FC236}">
                <a16:creationId xmlns:a16="http://schemas.microsoft.com/office/drawing/2014/main" id="{CD21F4C8-3C8D-204D-FFB7-97F6BB22CF14}"/>
              </a:ext>
            </a:extLst>
          </p:cNvPr>
          <p:cNvPicPr>
            <a:picLocks noChangeAspect="1"/>
          </p:cNvPicPr>
          <p:nvPr/>
        </p:nvPicPr>
        <p:blipFill>
          <a:blip r:embed="rId3"/>
          <a:stretch>
            <a:fillRect/>
          </a:stretch>
        </p:blipFill>
        <p:spPr>
          <a:xfrm>
            <a:off x="1357994" y="3749086"/>
            <a:ext cx="2705120" cy="2276492"/>
          </a:xfrm>
          <a:prstGeom prst="rect">
            <a:avLst/>
          </a:prstGeom>
        </p:spPr>
      </p:pic>
      <p:sp>
        <p:nvSpPr>
          <p:cNvPr id="17" name="Marcador de texto 2">
            <a:extLst>
              <a:ext uri="{FF2B5EF4-FFF2-40B4-BE49-F238E27FC236}">
                <a16:creationId xmlns:a16="http://schemas.microsoft.com/office/drawing/2014/main" id="{503D3A46-F9FC-C28C-4CBF-BAE417C01BF1}"/>
              </a:ext>
            </a:extLst>
          </p:cNvPr>
          <p:cNvSpPr txBox="1">
            <a:spLocks/>
          </p:cNvSpPr>
          <p:nvPr/>
        </p:nvSpPr>
        <p:spPr>
          <a:xfrm>
            <a:off x="1649184" y="5892423"/>
            <a:ext cx="2324102" cy="133155"/>
          </a:xfrm>
          <a:prstGeom prst="rect">
            <a:avLst/>
          </a:prstGeom>
          <a:solidFill>
            <a:schemeClr val="bg1"/>
          </a:solidFill>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b="0" dirty="0"/>
              <a:t>Riesgo</a:t>
            </a:r>
          </a:p>
        </p:txBody>
      </p:sp>
      <p:pic>
        <p:nvPicPr>
          <p:cNvPr id="18" name="Picture 17">
            <a:extLst>
              <a:ext uri="{FF2B5EF4-FFF2-40B4-BE49-F238E27FC236}">
                <a16:creationId xmlns:a16="http://schemas.microsoft.com/office/drawing/2014/main" id="{070E28FD-A3E5-09E3-94CC-1CBA7FB5DAAA}"/>
              </a:ext>
            </a:extLst>
          </p:cNvPr>
          <p:cNvPicPr>
            <a:picLocks noChangeAspect="1"/>
          </p:cNvPicPr>
          <p:nvPr/>
        </p:nvPicPr>
        <p:blipFill>
          <a:blip r:embed="rId4"/>
          <a:stretch>
            <a:fillRect/>
          </a:stretch>
        </p:blipFill>
        <p:spPr>
          <a:xfrm>
            <a:off x="6348637" y="2415702"/>
            <a:ext cx="2789818" cy="2213660"/>
          </a:xfrm>
          <a:prstGeom prst="rect">
            <a:avLst/>
          </a:prstGeom>
        </p:spPr>
      </p:pic>
      <p:sp>
        <p:nvSpPr>
          <p:cNvPr id="20" name="TextBox 19">
            <a:extLst>
              <a:ext uri="{FF2B5EF4-FFF2-40B4-BE49-F238E27FC236}">
                <a16:creationId xmlns:a16="http://schemas.microsoft.com/office/drawing/2014/main" id="{02D2A542-069E-3238-1D86-9223A0E40585}"/>
              </a:ext>
            </a:extLst>
          </p:cNvPr>
          <p:cNvSpPr txBox="1"/>
          <p:nvPr/>
        </p:nvSpPr>
        <p:spPr>
          <a:xfrm>
            <a:off x="6405396" y="4887332"/>
            <a:ext cx="6096000" cy="338554"/>
          </a:xfrm>
          <a:prstGeom prst="rect">
            <a:avLst/>
          </a:prstGeom>
          <a:noFill/>
        </p:spPr>
        <p:txBody>
          <a:bodyPr wrap="square">
            <a:spAutoFit/>
          </a:bodyPr>
          <a:lstStyle/>
          <a:p>
            <a:r>
              <a:rPr lang="es-ES" sz="1600" b="1" dirty="0"/>
              <a:t>AUC ~ 1</a:t>
            </a:r>
          </a:p>
        </p:txBody>
      </p:sp>
      <p:pic>
        <p:nvPicPr>
          <p:cNvPr id="22" name="Picture 21">
            <a:extLst>
              <a:ext uri="{FF2B5EF4-FFF2-40B4-BE49-F238E27FC236}">
                <a16:creationId xmlns:a16="http://schemas.microsoft.com/office/drawing/2014/main" id="{95091C4A-2903-7185-C3A4-E4A4A49DF827}"/>
              </a:ext>
            </a:extLst>
          </p:cNvPr>
          <p:cNvPicPr>
            <a:picLocks noChangeAspect="1"/>
          </p:cNvPicPr>
          <p:nvPr/>
        </p:nvPicPr>
        <p:blipFill>
          <a:blip r:embed="rId5"/>
          <a:stretch>
            <a:fillRect/>
          </a:stretch>
        </p:blipFill>
        <p:spPr>
          <a:xfrm>
            <a:off x="9285546" y="2415702"/>
            <a:ext cx="2906454" cy="2213660"/>
          </a:xfrm>
          <a:prstGeom prst="rect">
            <a:avLst/>
          </a:prstGeom>
        </p:spPr>
      </p:pic>
      <p:sp>
        <p:nvSpPr>
          <p:cNvPr id="23" name="Rectangle 22">
            <a:extLst>
              <a:ext uri="{FF2B5EF4-FFF2-40B4-BE49-F238E27FC236}">
                <a16:creationId xmlns:a16="http://schemas.microsoft.com/office/drawing/2014/main" id="{17E30398-0913-D84C-9C86-F4026EA8731C}"/>
              </a:ext>
            </a:extLst>
          </p:cNvPr>
          <p:cNvSpPr/>
          <p:nvPr/>
        </p:nvSpPr>
        <p:spPr>
          <a:xfrm>
            <a:off x="257464" y="6362700"/>
            <a:ext cx="5462979" cy="3429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Marcador de texto 8">
            <a:extLst>
              <a:ext uri="{FF2B5EF4-FFF2-40B4-BE49-F238E27FC236}">
                <a16:creationId xmlns:a16="http://schemas.microsoft.com/office/drawing/2014/main" id="{88B464BE-79E8-821F-18EE-8476B5FE7A40}"/>
              </a:ext>
            </a:extLst>
          </p:cNvPr>
          <p:cNvSpPr txBox="1">
            <a:spLocks/>
          </p:cNvSpPr>
          <p:nvPr/>
        </p:nvSpPr>
        <p:spPr>
          <a:xfrm>
            <a:off x="285089" y="2256158"/>
            <a:ext cx="4159359" cy="282083"/>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0" dirty="0"/>
              <a:t>Python: </a:t>
            </a:r>
            <a:r>
              <a:rPr lang="es-ES" b="0" dirty="0" err="1"/>
              <a:t>Skfuzzy</a:t>
            </a:r>
            <a:endParaRPr lang="es-ES" b="0" dirty="0"/>
          </a:p>
        </p:txBody>
      </p:sp>
    </p:spTree>
    <p:extLst>
      <p:ext uri="{BB962C8B-B14F-4D97-AF65-F5344CB8AC3E}">
        <p14:creationId xmlns:p14="http://schemas.microsoft.com/office/powerpoint/2010/main" val="187419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257464" y="894089"/>
            <a:ext cx="5838536" cy="523642"/>
          </a:xfrm>
        </p:spPr>
        <p:txBody>
          <a:bodyPr/>
          <a:lstStyle/>
          <a:p>
            <a:r>
              <a:rPr lang="es-ES" dirty="0"/>
              <a:t>Sistema Neuro-difuso</a:t>
            </a:r>
          </a:p>
        </p:txBody>
      </p:sp>
      <p:sp>
        <p:nvSpPr>
          <p:cNvPr id="3" name="Marcador de texto 2"/>
          <p:cNvSpPr>
            <a:spLocks noGrp="1"/>
          </p:cNvSpPr>
          <p:nvPr>
            <p:ph type="body" sz="quarter" idx="11"/>
          </p:nvPr>
        </p:nvSpPr>
        <p:spPr/>
        <p:txBody>
          <a:bodyPr/>
          <a:lstStyle/>
          <a:p>
            <a:r>
              <a:rPr lang="es-ES" dirty="0"/>
              <a:t>Metodología y resultados</a:t>
            </a:r>
          </a:p>
        </p:txBody>
      </p:sp>
      <p:sp>
        <p:nvSpPr>
          <p:cNvPr id="4" name="Marcador de texto 3"/>
          <p:cNvSpPr>
            <a:spLocks noGrp="1"/>
          </p:cNvSpPr>
          <p:nvPr>
            <p:ph type="body" sz="quarter" idx="22"/>
          </p:nvPr>
        </p:nvSpPr>
        <p:spPr>
          <a:xfrm>
            <a:off x="285090" y="2011174"/>
            <a:ext cx="6981124" cy="3916105"/>
          </a:xfrm>
        </p:spPr>
        <p:txBody>
          <a:bodyPr/>
          <a:lstStyle/>
          <a:p>
            <a:pPr algn="l"/>
            <a:r>
              <a:rPr lang="es-ES" sz="1800" b="0" i="0" u="none" strike="noStrike" baseline="0" dirty="0">
                <a:latin typeface="TeXGyreHeros-Regular"/>
              </a:rPr>
              <a:t>Nuestro sistema neuro-difuso fusiona los modelos de lógica difusa (</a:t>
            </a:r>
            <a:r>
              <a:rPr lang="es-ES" sz="1800" b="0" i="0" u="none" strike="noStrike" baseline="0" dirty="0" err="1">
                <a:latin typeface="TeXGyreHeros-Regular"/>
              </a:rPr>
              <a:t>fuzzy</a:t>
            </a:r>
            <a:r>
              <a:rPr lang="es-ES" sz="1800" b="0" i="0" u="none" strike="noStrike" baseline="0" dirty="0">
                <a:latin typeface="TeXGyreHeros-Regular"/>
              </a:rPr>
              <a:t>) con nuestro modelo de redes neuronales (MLP). </a:t>
            </a:r>
          </a:p>
          <a:p>
            <a:pPr algn="l"/>
            <a:r>
              <a:rPr lang="es-ES" sz="1800" b="0" i="0" u="none" strike="noStrike" baseline="0" dirty="0">
                <a:latin typeface="TeXGyreHeros-Regular"/>
              </a:rPr>
              <a:t>Su funcionamiento consiste en evaluar un comercio utilizando los 5 atributos que componen los antecedentes del modelo difuso y los 35 atributos de entrada del modelo MLP. Luego, los resultados de ambos modelos se combinan mediante una función de agregación, donde el 60% del peso se asigna al modelo </a:t>
            </a:r>
            <a:r>
              <a:rPr lang="es-ES" sz="1800" b="0" i="0" u="none" strike="noStrike" baseline="0" dirty="0" err="1">
                <a:latin typeface="TeXGyreHeros-Regular"/>
              </a:rPr>
              <a:t>fuzzy</a:t>
            </a:r>
            <a:r>
              <a:rPr lang="es-ES" sz="1800" b="0" i="0" u="none" strike="noStrike" baseline="0" dirty="0">
                <a:latin typeface="TeXGyreHeros-Regular"/>
              </a:rPr>
              <a:t> y el 40% al modelo MLP,</a:t>
            </a:r>
          </a:p>
          <a:p>
            <a:pPr algn="l"/>
            <a:r>
              <a:rPr lang="en-US" sz="1800" b="0" i="0" u="none" strike="noStrike" baseline="0" dirty="0" err="1">
                <a:latin typeface="TeXGyreHeros-Regular"/>
              </a:rPr>
              <a:t>utilizando</a:t>
            </a:r>
            <a:r>
              <a:rPr lang="en-US" sz="1800" b="0" i="0" u="none" strike="noStrike" baseline="0" dirty="0">
                <a:latin typeface="TeXGyreHeros-Regular"/>
              </a:rPr>
              <a:t> un </a:t>
            </a:r>
            <a:r>
              <a:rPr lang="en-US" sz="1800" b="0" i="0" u="none" strike="noStrike" baseline="0" dirty="0" err="1">
                <a:latin typeface="TeXGyreHeros-Regular"/>
              </a:rPr>
              <a:t>promedio</a:t>
            </a:r>
            <a:r>
              <a:rPr lang="en-US" sz="1800" b="0" i="0" u="none" strike="noStrike" baseline="0" dirty="0">
                <a:latin typeface="TeXGyreHeros-Regular"/>
              </a:rPr>
              <a:t> </a:t>
            </a:r>
            <a:r>
              <a:rPr lang="en-US" sz="1800" b="0" i="0" u="none" strike="noStrike" baseline="0" dirty="0" err="1">
                <a:latin typeface="TeXGyreHeros-Regular"/>
              </a:rPr>
              <a:t>ponderado</a:t>
            </a:r>
            <a:r>
              <a:rPr lang="en-US" sz="1800" b="0" i="0" u="none" strike="noStrike" baseline="0" dirty="0">
                <a:latin typeface="TeXGyreHeros-Regular"/>
              </a:rPr>
              <a:t>.</a:t>
            </a:r>
          </a:p>
          <a:p>
            <a:pPr algn="l"/>
            <a:endParaRPr lang="en-US" sz="1800" dirty="0">
              <a:latin typeface="TeXGyreHeros-Regular"/>
            </a:endParaRPr>
          </a:p>
          <a:p>
            <a:pPr algn="l"/>
            <a:r>
              <a:rPr lang="en-US" sz="1800" dirty="0">
                <a:solidFill>
                  <a:schemeClr val="accent2">
                    <a:lumMod val="75000"/>
                  </a:schemeClr>
                </a:solidFill>
                <a:latin typeface="TeXGyreHeros-Regular"/>
              </a:rPr>
              <a:t>Este es un </a:t>
            </a:r>
            <a:r>
              <a:rPr lang="en-US" sz="1800" dirty="0" err="1">
                <a:solidFill>
                  <a:schemeClr val="accent2">
                    <a:lumMod val="75000"/>
                  </a:schemeClr>
                </a:solidFill>
                <a:latin typeface="TeXGyreHeros-Regular"/>
              </a:rPr>
              <a:t>modelo</a:t>
            </a:r>
            <a:r>
              <a:rPr lang="en-US" sz="1800" dirty="0">
                <a:solidFill>
                  <a:schemeClr val="accent2">
                    <a:lumMod val="75000"/>
                  </a:schemeClr>
                </a:solidFill>
                <a:latin typeface="TeXGyreHeros-Regular"/>
              </a:rPr>
              <a:t> </a:t>
            </a:r>
            <a:r>
              <a:rPr lang="en-US" sz="1800" dirty="0" err="1">
                <a:solidFill>
                  <a:schemeClr val="accent2">
                    <a:lumMod val="75000"/>
                  </a:schemeClr>
                </a:solidFill>
                <a:latin typeface="TeXGyreHeros-Regular"/>
              </a:rPr>
              <a:t>en</a:t>
            </a:r>
            <a:r>
              <a:rPr lang="en-US" sz="1800" dirty="0">
                <a:solidFill>
                  <a:schemeClr val="accent2">
                    <a:lumMod val="75000"/>
                  </a:schemeClr>
                </a:solidFill>
                <a:latin typeface="TeXGyreHeros-Regular"/>
              </a:rPr>
              <a:t> </a:t>
            </a:r>
            <a:r>
              <a:rPr lang="en-US" sz="1800" dirty="0" err="1">
                <a:solidFill>
                  <a:schemeClr val="accent2">
                    <a:lumMod val="75000"/>
                  </a:schemeClr>
                </a:solidFill>
                <a:latin typeface="TeXGyreHeros-Regular"/>
              </a:rPr>
              <a:t>evolución</a:t>
            </a:r>
            <a:r>
              <a:rPr lang="en-US" sz="1800" dirty="0">
                <a:latin typeface="TeXGyreHeros-Regular"/>
              </a:rPr>
              <a:t>.</a:t>
            </a:r>
            <a:endParaRPr lang="es-ES" dirty="0"/>
          </a:p>
        </p:txBody>
      </p:sp>
      <p:sp>
        <p:nvSpPr>
          <p:cNvPr id="5" name="Rectangle 4">
            <a:extLst>
              <a:ext uri="{FF2B5EF4-FFF2-40B4-BE49-F238E27FC236}">
                <a16:creationId xmlns:a16="http://schemas.microsoft.com/office/drawing/2014/main" id="{630BDF73-5C2B-CFE3-E22C-63EEE1F297EB}"/>
              </a:ext>
            </a:extLst>
          </p:cNvPr>
          <p:cNvSpPr/>
          <p:nvPr/>
        </p:nvSpPr>
        <p:spPr>
          <a:xfrm>
            <a:off x="257464" y="5927279"/>
            <a:ext cx="10720779" cy="7783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454C3B1-DECC-40C6-66F4-1DB17B3F65F2}"/>
              </a:ext>
            </a:extLst>
          </p:cNvPr>
          <p:cNvPicPr>
            <a:picLocks noChangeAspect="1"/>
          </p:cNvPicPr>
          <p:nvPr/>
        </p:nvPicPr>
        <p:blipFill>
          <a:blip r:embed="rId2"/>
          <a:stretch>
            <a:fillRect/>
          </a:stretch>
        </p:blipFill>
        <p:spPr>
          <a:xfrm>
            <a:off x="7019899" y="1766873"/>
            <a:ext cx="4750500" cy="2567002"/>
          </a:xfrm>
          <a:prstGeom prst="rect">
            <a:avLst/>
          </a:prstGeom>
        </p:spPr>
      </p:pic>
    </p:spTree>
    <p:extLst>
      <p:ext uri="{BB962C8B-B14F-4D97-AF65-F5344CB8AC3E}">
        <p14:creationId xmlns:p14="http://schemas.microsoft.com/office/powerpoint/2010/main" val="1749298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257464" y="894089"/>
            <a:ext cx="5838536" cy="523642"/>
          </a:xfrm>
        </p:spPr>
        <p:txBody>
          <a:bodyPr/>
          <a:lstStyle/>
          <a:p>
            <a:r>
              <a:rPr lang="es-ES" dirty="0"/>
              <a:t>Sistema Neuro-difuso</a:t>
            </a:r>
          </a:p>
        </p:txBody>
      </p:sp>
      <p:sp>
        <p:nvSpPr>
          <p:cNvPr id="3" name="Marcador de texto 2"/>
          <p:cNvSpPr>
            <a:spLocks noGrp="1"/>
          </p:cNvSpPr>
          <p:nvPr>
            <p:ph type="body" sz="quarter" idx="11"/>
          </p:nvPr>
        </p:nvSpPr>
        <p:spPr/>
        <p:txBody>
          <a:bodyPr/>
          <a:lstStyle/>
          <a:p>
            <a:r>
              <a:rPr lang="es-ES" dirty="0"/>
              <a:t>Metodología y resultados</a:t>
            </a:r>
          </a:p>
        </p:txBody>
      </p:sp>
      <p:sp>
        <p:nvSpPr>
          <p:cNvPr id="5" name="Rectangle 4">
            <a:extLst>
              <a:ext uri="{FF2B5EF4-FFF2-40B4-BE49-F238E27FC236}">
                <a16:creationId xmlns:a16="http://schemas.microsoft.com/office/drawing/2014/main" id="{630BDF73-5C2B-CFE3-E22C-63EEE1F297EB}"/>
              </a:ext>
            </a:extLst>
          </p:cNvPr>
          <p:cNvSpPr/>
          <p:nvPr/>
        </p:nvSpPr>
        <p:spPr>
          <a:xfrm>
            <a:off x="257464" y="5927279"/>
            <a:ext cx="10720779" cy="7783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texto 3"/>
          <p:cNvSpPr>
            <a:spLocks noGrp="1"/>
          </p:cNvSpPr>
          <p:nvPr>
            <p:ph type="body" sz="quarter" idx="22"/>
          </p:nvPr>
        </p:nvSpPr>
        <p:spPr>
          <a:xfrm>
            <a:off x="285090" y="2011174"/>
            <a:ext cx="6981124" cy="4618226"/>
          </a:xfrm>
        </p:spPr>
        <p:txBody>
          <a:bodyPr/>
          <a:lstStyle/>
          <a:p>
            <a:pPr algn="l"/>
            <a:r>
              <a:rPr lang="es-ES" sz="1800" b="0" i="0" u="none" strike="noStrike" baseline="0" dirty="0">
                <a:latin typeface="TeXGyreHeros-Regular"/>
              </a:rPr>
              <a:t>El interés en combinar ambos enfoques radica en aprovechar lo mejor de cada uno de ellos, permitiendo que nuestro modelo de lógica difusa capture y modele el conocimiento y la experiencia de expertos en el campo, inclusive se tiene la capacidad de modelar políticas empresariales mediante reglas, lo que a su vez nos brinda la ventaja de anticiparnos y ser capaces de inferir ante situaciones que aún no se han presentado, pero que mediante las reglas se hayan podido anticipar.</a:t>
            </a:r>
          </a:p>
          <a:p>
            <a:pPr algn="l"/>
            <a:endParaRPr lang="es-ES" sz="1800" dirty="0">
              <a:latin typeface="TeXGyreHeros-Regular"/>
            </a:endParaRPr>
          </a:p>
          <a:p>
            <a:pPr algn="l"/>
            <a:endParaRPr lang="es-ES" sz="1800" dirty="0">
              <a:latin typeface="TeXGyreHeros-Regular"/>
            </a:endParaRPr>
          </a:p>
          <a:p>
            <a:pPr algn="l"/>
            <a:r>
              <a:rPr lang="es-ES" sz="1800" b="0" i="0" u="none" strike="noStrike" baseline="0" dirty="0">
                <a:latin typeface="TeXGyreHeros-Regular"/>
              </a:rPr>
              <a:t>Por otro lado, el modelo de redes neuronales juega un papel crucial al aprender de los datos y descubrir nuevos patrones de comportamiento en los comercios fraudulentos. Esto es esencial porque las organizaciones fraudulentas a menudo cambian y prueban nuevos patrones de comportamiento en un intento de eludir los sistemas de detección. La capacidad de adaptación y aprendizaje de la red neuronal nos permite mantenernos actualizados y efectivos</a:t>
            </a:r>
          </a:p>
          <a:p>
            <a:pPr algn="l"/>
            <a:r>
              <a:rPr lang="es-ES" sz="1800" b="0" i="0" u="none" strike="noStrike" baseline="0" dirty="0">
                <a:latin typeface="TeXGyreHeros-Regular"/>
              </a:rPr>
              <a:t>en la detección de estas tácticas en constante evolución.</a:t>
            </a:r>
            <a:endParaRPr lang="es-ES" dirty="0"/>
          </a:p>
        </p:txBody>
      </p:sp>
    </p:spTree>
    <p:extLst>
      <p:ext uri="{BB962C8B-B14F-4D97-AF65-F5344CB8AC3E}">
        <p14:creationId xmlns:p14="http://schemas.microsoft.com/office/powerpoint/2010/main" val="2213202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r>
              <a:rPr lang="es-ES" dirty="0"/>
              <a:t>Discusión y Conclusiones </a:t>
            </a:r>
          </a:p>
        </p:txBody>
      </p:sp>
      <p:sp>
        <p:nvSpPr>
          <p:cNvPr id="3" name="Rectangle 2">
            <a:extLst>
              <a:ext uri="{FF2B5EF4-FFF2-40B4-BE49-F238E27FC236}">
                <a16:creationId xmlns:a16="http://schemas.microsoft.com/office/drawing/2014/main" id="{9BAED406-3BA8-F79C-68E4-083501A9FB15}"/>
              </a:ext>
            </a:extLst>
          </p:cNvPr>
          <p:cNvSpPr/>
          <p:nvPr/>
        </p:nvSpPr>
        <p:spPr>
          <a:xfrm>
            <a:off x="257464" y="5927279"/>
            <a:ext cx="10720779" cy="7783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95349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r>
              <a:rPr lang="es-ES" dirty="0"/>
              <a:t>Discusión</a:t>
            </a:r>
          </a:p>
        </p:txBody>
      </p:sp>
      <p:sp>
        <p:nvSpPr>
          <p:cNvPr id="3" name="Marcador de texto 2"/>
          <p:cNvSpPr>
            <a:spLocks noGrp="1"/>
          </p:cNvSpPr>
          <p:nvPr>
            <p:ph type="body" sz="quarter" idx="11"/>
          </p:nvPr>
        </p:nvSpPr>
        <p:spPr/>
        <p:txBody>
          <a:bodyPr/>
          <a:lstStyle/>
          <a:p>
            <a:r>
              <a:rPr lang="es-ES" dirty="0"/>
              <a:t>Discusión y Conclusiones</a:t>
            </a:r>
          </a:p>
        </p:txBody>
      </p:sp>
      <p:sp>
        <p:nvSpPr>
          <p:cNvPr id="4" name="Marcador de texto 3"/>
          <p:cNvSpPr>
            <a:spLocks noGrp="1"/>
          </p:cNvSpPr>
          <p:nvPr>
            <p:ph type="body" sz="quarter" idx="22"/>
          </p:nvPr>
        </p:nvSpPr>
        <p:spPr>
          <a:xfrm>
            <a:off x="285090" y="2011175"/>
            <a:ext cx="7002896" cy="3498086"/>
          </a:xfrm>
        </p:spPr>
        <p:txBody>
          <a:bodyPr/>
          <a:lstStyle/>
          <a:p>
            <a:pPr algn="l"/>
            <a:r>
              <a:rPr lang="es-ES" sz="1800" b="0" i="0" u="none" strike="noStrike" baseline="0" dirty="0">
                <a:latin typeface="TeXGyreHeros-Regular"/>
              </a:rPr>
              <a:t>EL modelo de </a:t>
            </a:r>
            <a:r>
              <a:rPr lang="es-ES" sz="1800" b="1" i="0" u="none" strike="noStrike" baseline="0" dirty="0">
                <a:solidFill>
                  <a:schemeClr val="accent3">
                    <a:lumMod val="75000"/>
                  </a:schemeClr>
                </a:solidFill>
                <a:latin typeface="TeXGyreHeros-Regular"/>
              </a:rPr>
              <a:t>MLP</a:t>
            </a:r>
            <a:r>
              <a:rPr lang="es-ES" sz="1800" b="0" i="0" u="none" strike="noStrike" baseline="0" dirty="0">
                <a:latin typeface="TeXGyreHeros-Regular"/>
              </a:rPr>
              <a:t>, brinda un aprovechamiento de los datos, los cuales representan el comportamiento de los comercios y a partir de los cuales se intentan aprender patrones. </a:t>
            </a:r>
          </a:p>
          <a:p>
            <a:pPr algn="l"/>
            <a:r>
              <a:rPr lang="es-ES" sz="1800" dirty="0">
                <a:latin typeface="TeXGyreHeros-Regular"/>
              </a:rPr>
              <a:t>N</a:t>
            </a:r>
            <a:r>
              <a:rPr lang="es-ES" sz="1800" b="0" i="0" u="none" strike="noStrike" baseline="0" dirty="0">
                <a:latin typeface="TeXGyreHeros-Regular"/>
              </a:rPr>
              <a:t>os da la opción de detectar nuevos patrones que representen las adaptaciones que hacen los </a:t>
            </a:r>
            <a:r>
              <a:rPr lang="es-ES" sz="1800" b="0" i="0" u="none" strike="noStrike" baseline="0" dirty="0" err="1">
                <a:latin typeface="TeXGyreHeros-Regular"/>
              </a:rPr>
              <a:t>ciberdeliencuentes</a:t>
            </a:r>
            <a:r>
              <a:rPr lang="es-ES" sz="1800" b="0" i="0" u="none" strike="noStrike" baseline="0" dirty="0">
                <a:latin typeface="TeXGyreHeros-Regular"/>
              </a:rPr>
              <a:t> a las acciones que buscan impedir el fraude.</a:t>
            </a:r>
          </a:p>
          <a:p>
            <a:pPr algn="l"/>
            <a:endParaRPr lang="es-ES" sz="1800" dirty="0">
              <a:latin typeface="TeXGyreHeros-Regular"/>
            </a:endParaRPr>
          </a:p>
          <a:p>
            <a:pPr algn="l"/>
            <a:r>
              <a:rPr lang="es-ES" sz="1800" dirty="0">
                <a:latin typeface="TeXGyreHeros-Regular"/>
              </a:rPr>
              <a:t>El motor de inferencia de </a:t>
            </a:r>
            <a:r>
              <a:rPr lang="es-ES" sz="1800" b="1" i="0" u="none" strike="noStrike" baseline="0" dirty="0">
                <a:solidFill>
                  <a:schemeClr val="accent3">
                    <a:lumMod val="75000"/>
                  </a:schemeClr>
                </a:solidFill>
                <a:latin typeface="TeXGyreHeros-Regular"/>
              </a:rPr>
              <a:t>lógica difusa </a:t>
            </a:r>
            <a:r>
              <a:rPr lang="es-ES" sz="1800" b="0" i="0" u="none" strike="noStrike" baseline="0" dirty="0">
                <a:latin typeface="TeXGyreHeros-Regular"/>
              </a:rPr>
              <a:t>aprovecha la ingeniería del conocimiento a través del uso de reglas. Esto se torna crucial al anticipar patrones que, aunque aún no se han manifestado, la experiencia nos sugiere que podrían materializarse. De esta manera, enriquecemos nuestro modelo con la sabiduría de expertos en detección de fraude y aplicamos fácilmente políticas de seguridad sugeridas y concretadas a través de </a:t>
            </a:r>
            <a:r>
              <a:rPr lang="en-US" sz="1800" b="0" i="0" u="none" strike="noStrike" baseline="0" dirty="0" err="1">
                <a:latin typeface="TeXGyreHeros-Regular"/>
              </a:rPr>
              <a:t>reglas</a:t>
            </a:r>
            <a:r>
              <a:rPr lang="en-US" sz="1800" b="0" i="0" u="none" strike="noStrike" baseline="0" dirty="0">
                <a:latin typeface="TeXGyreHeros-Regular"/>
              </a:rPr>
              <a:t>.</a:t>
            </a:r>
            <a:endParaRPr lang="es-ES" dirty="0"/>
          </a:p>
        </p:txBody>
      </p:sp>
      <p:pic>
        <p:nvPicPr>
          <p:cNvPr id="6" name="Picture 5">
            <a:extLst>
              <a:ext uri="{FF2B5EF4-FFF2-40B4-BE49-F238E27FC236}">
                <a16:creationId xmlns:a16="http://schemas.microsoft.com/office/drawing/2014/main" id="{02381709-DADE-D4AB-BBC4-12BAF7EB8AFF}"/>
              </a:ext>
            </a:extLst>
          </p:cNvPr>
          <p:cNvPicPr>
            <a:picLocks noChangeAspect="1"/>
          </p:cNvPicPr>
          <p:nvPr/>
        </p:nvPicPr>
        <p:blipFill>
          <a:blip r:embed="rId2"/>
          <a:stretch>
            <a:fillRect/>
          </a:stretch>
        </p:blipFill>
        <p:spPr>
          <a:xfrm>
            <a:off x="7429501" y="2011175"/>
            <a:ext cx="4372376" cy="3279282"/>
          </a:xfrm>
          <a:prstGeom prst="rect">
            <a:avLst/>
          </a:prstGeom>
        </p:spPr>
      </p:pic>
      <p:sp>
        <p:nvSpPr>
          <p:cNvPr id="7" name="Rectangle 6">
            <a:extLst>
              <a:ext uri="{FF2B5EF4-FFF2-40B4-BE49-F238E27FC236}">
                <a16:creationId xmlns:a16="http://schemas.microsoft.com/office/drawing/2014/main" id="{A754B1B0-0BAE-99DC-B375-35B869DD104C}"/>
              </a:ext>
            </a:extLst>
          </p:cNvPr>
          <p:cNvSpPr/>
          <p:nvPr/>
        </p:nvSpPr>
        <p:spPr>
          <a:xfrm>
            <a:off x="257464" y="5927279"/>
            <a:ext cx="10720779" cy="7783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4882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r>
              <a:rPr lang="es-ES" dirty="0"/>
              <a:t>Conclusiones</a:t>
            </a:r>
          </a:p>
        </p:txBody>
      </p:sp>
      <p:sp>
        <p:nvSpPr>
          <p:cNvPr id="3" name="Marcador de texto 2"/>
          <p:cNvSpPr>
            <a:spLocks noGrp="1"/>
          </p:cNvSpPr>
          <p:nvPr>
            <p:ph type="body" sz="quarter" idx="11"/>
          </p:nvPr>
        </p:nvSpPr>
        <p:spPr/>
        <p:txBody>
          <a:bodyPr/>
          <a:lstStyle/>
          <a:p>
            <a:r>
              <a:rPr lang="es-ES" dirty="0"/>
              <a:t>Discusión y Conclusiones</a:t>
            </a:r>
          </a:p>
        </p:txBody>
      </p:sp>
      <p:sp>
        <p:nvSpPr>
          <p:cNvPr id="4" name="Marcador de texto 3"/>
          <p:cNvSpPr>
            <a:spLocks noGrp="1"/>
          </p:cNvSpPr>
          <p:nvPr>
            <p:ph type="body" sz="quarter" idx="22"/>
          </p:nvPr>
        </p:nvSpPr>
        <p:spPr>
          <a:xfrm>
            <a:off x="285090" y="2011174"/>
            <a:ext cx="7525410" cy="4057611"/>
          </a:xfrm>
        </p:spPr>
        <p:txBody>
          <a:bodyPr/>
          <a:lstStyle/>
          <a:p>
            <a:pPr marL="285750" indent="-285750" algn="l">
              <a:buFont typeface="Arial" panose="020B0604020202020204" pitchFamily="34" charset="0"/>
              <a:buChar char="•"/>
            </a:pPr>
            <a:r>
              <a:rPr lang="es-ES" sz="1800" b="0" i="0" u="none" strike="noStrike" baseline="0" dirty="0">
                <a:latin typeface="TeXGyreHeros-Regular"/>
              </a:rPr>
              <a:t>El uso intensivo de datos y la aplicación de conocimiento, ambas vertientes dentro del campo de la inteligencia artificial, conforman dos enfoques que, en lugar de competir, </a:t>
            </a:r>
            <a:r>
              <a:rPr lang="en-US" sz="1800" b="0" i="0" u="none" strike="noStrike" baseline="0" dirty="0" err="1">
                <a:latin typeface="TeXGyreHeros-Regular"/>
              </a:rPr>
              <a:t>demuestran</a:t>
            </a:r>
            <a:r>
              <a:rPr lang="en-US" sz="1800" b="0" i="0" u="none" strike="noStrike" baseline="0" dirty="0">
                <a:latin typeface="TeXGyreHeros-Regular"/>
              </a:rPr>
              <a:t> ser </a:t>
            </a:r>
            <a:r>
              <a:rPr lang="en-US" sz="1800" b="0" i="0" u="none" strike="noStrike" baseline="0" dirty="0" err="1">
                <a:latin typeface="TeXGyreHeros-Regular"/>
              </a:rPr>
              <a:t>altamente</a:t>
            </a:r>
            <a:r>
              <a:rPr lang="en-US" sz="1800" b="0" i="0" u="none" strike="noStrike" baseline="0" dirty="0">
                <a:latin typeface="TeXGyreHeros-Regular"/>
              </a:rPr>
              <a:t> </a:t>
            </a:r>
            <a:r>
              <a:rPr lang="en-US" sz="1800" b="0" i="0" u="none" strike="noStrike" baseline="0" dirty="0" err="1">
                <a:latin typeface="TeXGyreHeros-Regular"/>
              </a:rPr>
              <a:t>complementarios</a:t>
            </a:r>
            <a:r>
              <a:rPr lang="en-US" sz="1800" b="0" i="0" u="none" strike="noStrike" baseline="0" dirty="0">
                <a:latin typeface="TeXGyreHeros-Regular"/>
              </a:rPr>
              <a:t>.</a:t>
            </a:r>
          </a:p>
          <a:p>
            <a:pPr marL="285750" indent="-285750" algn="l">
              <a:buFont typeface="Arial" panose="020B0604020202020204" pitchFamily="34" charset="0"/>
              <a:buChar char="•"/>
            </a:pPr>
            <a:endParaRPr lang="en-US" sz="1800" b="0" i="0" u="none" strike="noStrike" baseline="0" dirty="0">
              <a:latin typeface="TeXGyreHeros-Regular"/>
            </a:endParaRPr>
          </a:p>
          <a:p>
            <a:pPr marL="285750" indent="-285750" algn="l">
              <a:buFont typeface="Arial" panose="020B0604020202020204" pitchFamily="34" charset="0"/>
              <a:buChar char="•"/>
            </a:pPr>
            <a:r>
              <a:rPr lang="es-ES" sz="1800" b="0" i="0" u="none" strike="noStrike" baseline="0" dirty="0">
                <a:latin typeface="TeXGyreHeros-Regular"/>
              </a:rPr>
              <a:t>En un mundo donde los patrones de fraude evolucionan constantemente, contar con la capacidad de aprender de los datos en tiempo real y al mismo tiempo, tomar decisiones basadas en el conocimiento experto, es esencial. La combinación de estos enfoques permite no solo identificar los patrones de fraude conocidos, sino también anticiparse a las nuevas estrategias de los ciberdelincuentes.</a:t>
            </a:r>
            <a:endParaRPr lang="en-US" sz="1800" b="0" i="0" u="none" strike="noStrike" baseline="0" dirty="0">
              <a:latin typeface="TeXGyreHeros-Regular"/>
            </a:endParaRPr>
          </a:p>
          <a:p>
            <a:pPr algn="l"/>
            <a:endParaRPr lang="en-US" sz="1800" b="0" i="0" u="none" strike="noStrike" baseline="0" dirty="0">
              <a:latin typeface="TeXGyreHeros-Regular"/>
            </a:endParaRPr>
          </a:p>
          <a:p>
            <a:pPr marL="285750" indent="-285750" algn="l">
              <a:buFont typeface="Arial" panose="020B0604020202020204" pitchFamily="34" charset="0"/>
              <a:buChar char="•"/>
            </a:pPr>
            <a:r>
              <a:rPr lang="es-ES" sz="1800" b="0" i="0" u="none" strike="noStrike" baseline="0" dirty="0">
                <a:latin typeface="TeXGyreHeros-Regular"/>
              </a:rPr>
              <a:t>La lógica difusa, aunque conocida principalmente por su aplicación en sistemas de control, ha demostrado ser una herramienta versátil y eficaz para la toma de decisiones inteligentes en sistemas de información.</a:t>
            </a:r>
          </a:p>
          <a:p>
            <a:pPr algn="l"/>
            <a:endParaRPr lang="es-ES" sz="1800" dirty="0">
              <a:latin typeface="TeXGyreHeros-Regular"/>
            </a:endParaRPr>
          </a:p>
        </p:txBody>
      </p:sp>
      <p:sp>
        <p:nvSpPr>
          <p:cNvPr id="5" name="Rectangle 4">
            <a:extLst>
              <a:ext uri="{FF2B5EF4-FFF2-40B4-BE49-F238E27FC236}">
                <a16:creationId xmlns:a16="http://schemas.microsoft.com/office/drawing/2014/main" id="{F06590A9-FCFC-0383-4762-CA7D453BE399}"/>
              </a:ext>
            </a:extLst>
          </p:cNvPr>
          <p:cNvSpPr/>
          <p:nvPr/>
        </p:nvSpPr>
        <p:spPr>
          <a:xfrm>
            <a:off x="257464" y="5927279"/>
            <a:ext cx="10720779" cy="7783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22831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22"/>
          </p:nvPr>
        </p:nvSpPr>
        <p:spPr/>
        <p:txBody>
          <a:bodyPr/>
          <a:lstStyle/>
          <a:p>
            <a:pPr algn="r"/>
            <a:r>
              <a:rPr lang="es-ES" sz="2800" b="0" i="1" u="none" strike="noStrike" baseline="0" dirty="0">
                <a:latin typeface="TeXGyreHeros-Regular"/>
              </a:rPr>
              <a:t>Es relativamente fácil conseguir que los</a:t>
            </a:r>
          </a:p>
          <a:p>
            <a:pPr algn="r"/>
            <a:r>
              <a:rPr lang="en-US" sz="2800" b="0" i="1" u="none" strike="noStrike" baseline="0" dirty="0" err="1">
                <a:latin typeface="TeXGyreHeros-Regular"/>
              </a:rPr>
              <a:t>ordenadores</a:t>
            </a:r>
            <a:r>
              <a:rPr lang="en-US" sz="2800" b="0" i="1" u="none" strike="noStrike" baseline="0" dirty="0">
                <a:latin typeface="TeXGyreHeros-Regular"/>
              </a:rPr>
              <a:t> </a:t>
            </a:r>
            <a:r>
              <a:rPr lang="en-US" sz="2800" b="0" i="1" u="none" strike="noStrike" baseline="0" dirty="0" err="1">
                <a:latin typeface="TeXGyreHeros-Regular"/>
              </a:rPr>
              <a:t>muestren</a:t>
            </a:r>
            <a:r>
              <a:rPr lang="en-US" sz="2800" b="0" i="1" u="none" strike="noStrike" baseline="0" dirty="0">
                <a:latin typeface="TeXGyreHeros-Regular"/>
              </a:rPr>
              <a:t> </a:t>
            </a:r>
            <a:r>
              <a:rPr lang="en-US" sz="2800" b="0" i="1" u="none" strike="noStrike" baseline="0" dirty="0" err="1">
                <a:latin typeface="TeXGyreHeros-Regular"/>
              </a:rPr>
              <a:t>capacidades</a:t>
            </a:r>
            <a:r>
              <a:rPr lang="en-US" sz="2800" b="0" i="1" u="none" strike="noStrike" baseline="0" dirty="0">
                <a:latin typeface="TeXGyreHeros-Regular"/>
              </a:rPr>
              <a:t> </a:t>
            </a:r>
            <a:r>
              <a:rPr lang="en-US" sz="2800" b="0" i="1" u="none" strike="noStrike" baseline="0" dirty="0" err="1">
                <a:latin typeface="TeXGyreHeros-Regular"/>
              </a:rPr>
              <a:t>similares</a:t>
            </a:r>
            <a:r>
              <a:rPr lang="en-US" sz="2800" b="0" i="1" u="none" strike="noStrike" baseline="0" dirty="0">
                <a:latin typeface="TeXGyreHeros-Regular"/>
              </a:rPr>
              <a:t> a</a:t>
            </a:r>
          </a:p>
          <a:p>
            <a:pPr algn="r"/>
            <a:r>
              <a:rPr lang="es-ES" sz="2800" b="0" i="1" u="none" strike="noStrike" baseline="0" dirty="0">
                <a:latin typeface="TeXGyreHeros-Regular"/>
              </a:rPr>
              <a:t>las de un humano adulto en un test de inteligencia</a:t>
            </a:r>
          </a:p>
          <a:p>
            <a:pPr algn="r"/>
            <a:r>
              <a:rPr lang="es-ES" sz="2800" b="0" i="1" u="none" strike="noStrike" baseline="0" dirty="0">
                <a:latin typeface="TeXGyreHeros-Regular"/>
              </a:rPr>
              <a:t>o a la hora de jugar a las damas, </a:t>
            </a:r>
          </a:p>
          <a:p>
            <a:pPr algn="r"/>
            <a:r>
              <a:rPr lang="es-ES" sz="2800" b="0" i="1" u="none" strike="noStrike" baseline="0" dirty="0">
                <a:latin typeface="TeXGyreHeros-Regular"/>
              </a:rPr>
              <a:t>y muy difícil lograr que adquieran las </a:t>
            </a:r>
          </a:p>
          <a:p>
            <a:pPr algn="r"/>
            <a:r>
              <a:rPr lang="es-ES" sz="2800" b="0" i="1" u="none" strike="noStrike" baseline="0" dirty="0">
                <a:latin typeface="TeXGyreHeros-Regular"/>
              </a:rPr>
              <a:t>habilidades perceptivas</a:t>
            </a:r>
          </a:p>
          <a:p>
            <a:pPr algn="r"/>
            <a:r>
              <a:rPr lang="es-ES" sz="2800" b="0" i="1" u="none" strike="noStrike" baseline="0" dirty="0">
                <a:latin typeface="TeXGyreHeros-Regular"/>
              </a:rPr>
              <a:t>y motoras de un bebé de un año</a:t>
            </a:r>
            <a:endParaRPr lang="es-ES" sz="2800" i="1" dirty="0"/>
          </a:p>
        </p:txBody>
      </p:sp>
      <p:sp>
        <p:nvSpPr>
          <p:cNvPr id="5" name="Rectangle 4">
            <a:extLst>
              <a:ext uri="{FF2B5EF4-FFF2-40B4-BE49-F238E27FC236}">
                <a16:creationId xmlns:a16="http://schemas.microsoft.com/office/drawing/2014/main" id="{71DEE53F-CE94-C270-9B3A-B5E8F7AC0102}"/>
              </a:ext>
            </a:extLst>
          </p:cNvPr>
          <p:cNvSpPr/>
          <p:nvPr/>
        </p:nvSpPr>
        <p:spPr>
          <a:xfrm>
            <a:off x="257464" y="5927279"/>
            <a:ext cx="10720779" cy="7783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996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r>
              <a:rPr lang="es-ES" dirty="0"/>
              <a:t>Introducción</a:t>
            </a:r>
          </a:p>
        </p:txBody>
      </p:sp>
      <p:sp>
        <p:nvSpPr>
          <p:cNvPr id="3" name="Rectangle 2">
            <a:extLst>
              <a:ext uri="{FF2B5EF4-FFF2-40B4-BE49-F238E27FC236}">
                <a16:creationId xmlns:a16="http://schemas.microsoft.com/office/drawing/2014/main" id="{12DD8478-B5D8-5774-4D59-4AF203986D7E}"/>
              </a:ext>
            </a:extLst>
          </p:cNvPr>
          <p:cNvSpPr/>
          <p:nvPr/>
        </p:nvSpPr>
        <p:spPr>
          <a:xfrm>
            <a:off x="257464" y="5927279"/>
            <a:ext cx="10720779" cy="7783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2099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70985" y="2820987"/>
            <a:ext cx="11415107" cy="948267"/>
          </a:xfrm>
        </p:spPr>
        <p:txBody>
          <a:bodyPr/>
          <a:lstStyle/>
          <a:p>
            <a:pPr algn="r"/>
            <a:r>
              <a:rPr lang="es-ES" dirty="0"/>
              <a:t>¡Gracias!</a:t>
            </a:r>
          </a:p>
        </p:txBody>
      </p:sp>
      <p:sp>
        <p:nvSpPr>
          <p:cNvPr id="3" name="Rectangle 2">
            <a:extLst>
              <a:ext uri="{FF2B5EF4-FFF2-40B4-BE49-F238E27FC236}">
                <a16:creationId xmlns:a16="http://schemas.microsoft.com/office/drawing/2014/main" id="{9BAED406-3BA8-F79C-68E4-083501A9FB15}"/>
              </a:ext>
            </a:extLst>
          </p:cNvPr>
          <p:cNvSpPr/>
          <p:nvPr/>
        </p:nvSpPr>
        <p:spPr>
          <a:xfrm>
            <a:off x="257464" y="5927279"/>
            <a:ext cx="10720779" cy="7783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91299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22"/>
          </p:nvPr>
        </p:nvSpPr>
        <p:spPr/>
        <p:txBody>
          <a:bodyPr/>
          <a:lstStyle/>
          <a:p>
            <a:pPr algn="r"/>
            <a:r>
              <a:rPr lang="es-ES" sz="1800" i="1" dirty="0"/>
              <a:t>https://github.com/eacasas/Enterprise/tree/main/GestionFraude/Archetype/facade_detection</a:t>
            </a:r>
          </a:p>
        </p:txBody>
      </p:sp>
      <p:sp>
        <p:nvSpPr>
          <p:cNvPr id="5" name="Rectangle 4">
            <a:extLst>
              <a:ext uri="{FF2B5EF4-FFF2-40B4-BE49-F238E27FC236}">
                <a16:creationId xmlns:a16="http://schemas.microsoft.com/office/drawing/2014/main" id="{71DEE53F-CE94-C270-9B3A-B5E8F7AC0102}"/>
              </a:ext>
            </a:extLst>
          </p:cNvPr>
          <p:cNvSpPr/>
          <p:nvPr/>
        </p:nvSpPr>
        <p:spPr>
          <a:xfrm>
            <a:off x="257464" y="5927279"/>
            <a:ext cx="10720779" cy="7783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9257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1"/>
          </p:nvPr>
        </p:nvSpPr>
        <p:spPr/>
        <p:txBody>
          <a:bodyPr/>
          <a:lstStyle/>
          <a:p>
            <a:r>
              <a:rPr lang="es-ES" dirty="0"/>
              <a:t>Introducción</a:t>
            </a:r>
          </a:p>
        </p:txBody>
      </p:sp>
      <p:sp>
        <p:nvSpPr>
          <p:cNvPr id="2" name="Marcador de texto 1"/>
          <p:cNvSpPr>
            <a:spLocks noGrp="1"/>
          </p:cNvSpPr>
          <p:nvPr>
            <p:ph type="body" sz="quarter" idx="10"/>
          </p:nvPr>
        </p:nvSpPr>
        <p:spPr/>
        <p:txBody>
          <a:bodyPr lIns="91440" tIns="45720" rIns="91440" bIns="45720" anchor="t"/>
          <a:lstStyle/>
          <a:p>
            <a:r>
              <a:rPr lang="es-ES" dirty="0"/>
              <a:t>Pasarelas de Pago</a:t>
            </a:r>
          </a:p>
        </p:txBody>
      </p:sp>
      <p:sp>
        <p:nvSpPr>
          <p:cNvPr id="7" name="Rectangle 6">
            <a:extLst>
              <a:ext uri="{FF2B5EF4-FFF2-40B4-BE49-F238E27FC236}">
                <a16:creationId xmlns:a16="http://schemas.microsoft.com/office/drawing/2014/main" id="{C5B18207-F96B-304D-3CB0-4E106EF3123B}"/>
              </a:ext>
            </a:extLst>
          </p:cNvPr>
          <p:cNvSpPr/>
          <p:nvPr/>
        </p:nvSpPr>
        <p:spPr>
          <a:xfrm>
            <a:off x="257464" y="5927279"/>
            <a:ext cx="10720779" cy="7783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CB4A36E-9F8B-F3AD-20CB-332933F95AF6}"/>
              </a:ext>
            </a:extLst>
          </p:cNvPr>
          <p:cNvPicPr>
            <a:picLocks noChangeAspect="1"/>
          </p:cNvPicPr>
          <p:nvPr/>
        </p:nvPicPr>
        <p:blipFill rotWithShape="1">
          <a:blip r:embed="rId2"/>
          <a:srcRect t="5539"/>
          <a:stretch/>
        </p:blipFill>
        <p:spPr>
          <a:xfrm>
            <a:off x="2293599" y="1343100"/>
            <a:ext cx="9785999" cy="4747457"/>
          </a:xfrm>
          <a:prstGeom prst="rect">
            <a:avLst/>
          </a:prstGeom>
        </p:spPr>
      </p:pic>
      <p:sp>
        <p:nvSpPr>
          <p:cNvPr id="4" name="Marcador de texto 3"/>
          <p:cNvSpPr>
            <a:spLocks noGrp="1"/>
          </p:cNvSpPr>
          <p:nvPr>
            <p:ph type="body" sz="quarter" idx="22"/>
          </p:nvPr>
        </p:nvSpPr>
        <p:spPr>
          <a:xfrm>
            <a:off x="173447" y="2926281"/>
            <a:ext cx="5193210" cy="3164276"/>
          </a:xfrm>
        </p:spPr>
        <p:txBody>
          <a:bodyPr lIns="91440" tIns="45720" rIns="91440" bIns="45720" anchor="t"/>
          <a:lstStyle/>
          <a:p>
            <a:pPr algn="l"/>
            <a:r>
              <a:rPr lang="es-ES" sz="1800" b="0" i="0" u="none" strike="noStrike" baseline="0" dirty="0">
                <a:latin typeface="TeXGyreHeros-Regular"/>
              </a:rPr>
              <a:t>Una </a:t>
            </a:r>
            <a:r>
              <a:rPr lang="es-ES" sz="1800" b="1" i="0" u="none" strike="noStrike" baseline="0" dirty="0">
                <a:latin typeface="TeXGyreHeros-Bold"/>
              </a:rPr>
              <a:t>pasarela de pago </a:t>
            </a:r>
            <a:r>
              <a:rPr lang="es-ES" sz="1800" b="0" i="0" u="none" strike="noStrike" baseline="0" dirty="0">
                <a:latin typeface="TeXGyreHeros-Regular"/>
              </a:rPr>
              <a:t>es una plataforma de tecnología diseñada para facilitar y gestionar</a:t>
            </a:r>
          </a:p>
          <a:p>
            <a:pPr algn="l"/>
            <a:r>
              <a:rPr lang="es-ES" sz="1800" b="0" i="0" u="none" strike="noStrike" baseline="0" dirty="0">
                <a:latin typeface="TeXGyreHeros-Regular"/>
              </a:rPr>
              <a:t>transacciones financieras en línea, estas permiten a los comercios electrónicos captar pagos por diferentes medios.</a:t>
            </a:r>
          </a:p>
          <a:p>
            <a:pPr algn="l"/>
            <a:endParaRPr lang="es-ES" sz="1800" dirty="0">
              <a:latin typeface="TeXGyreHeros-Regular"/>
            </a:endParaRPr>
          </a:p>
          <a:p>
            <a:pPr algn="l"/>
            <a:r>
              <a:rPr lang="es-ES" sz="1800" dirty="0">
                <a:latin typeface="TeXGyreHeros-Regular"/>
              </a:rPr>
              <a:t>La pasarela se encarga de todos los aspectos relacionas con el procesamiento del pago, como lo son el uso de procesadores de pago, la seguridad por medio de motores de riesgo entre otros.</a:t>
            </a:r>
          </a:p>
          <a:p>
            <a:pPr algn="l"/>
            <a:r>
              <a:rPr lang="es-ES" sz="1800" dirty="0">
                <a:solidFill>
                  <a:schemeClr val="accent2">
                    <a:lumMod val="75000"/>
                  </a:schemeClr>
                </a:solidFill>
                <a:latin typeface="TeXGyreHeros-Regular"/>
              </a:rPr>
              <a:t>También se encargada de la recaudación del dinero y la posterior dispersión a los comercios.</a:t>
            </a:r>
            <a:endParaRPr lang="es-ES" dirty="0">
              <a:solidFill>
                <a:schemeClr val="accent2">
                  <a:lumMod val="75000"/>
                </a:schemeClr>
              </a:solidFill>
              <a:latin typeface="Visuelt Pro"/>
            </a:endParaRPr>
          </a:p>
          <a:p>
            <a:pPr algn="l"/>
            <a:endParaRPr lang="es-ES" dirty="0">
              <a:latin typeface="Visuelt Pro"/>
            </a:endParaRPr>
          </a:p>
          <a:p>
            <a:endParaRPr lang="es-ES" dirty="0">
              <a:latin typeface="Visuelt Pro"/>
            </a:endParaRPr>
          </a:p>
          <a:p>
            <a:endParaRPr lang="es-ES" dirty="0">
              <a:latin typeface="Visuelt Pro"/>
            </a:endParaRPr>
          </a:p>
        </p:txBody>
      </p:sp>
    </p:spTree>
    <p:extLst>
      <p:ext uri="{BB962C8B-B14F-4D97-AF65-F5344CB8AC3E}">
        <p14:creationId xmlns:p14="http://schemas.microsoft.com/office/powerpoint/2010/main" val="3502228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1"/>
          </p:nvPr>
        </p:nvSpPr>
        <p:spPr/>
        <p:txBody>
          <a:bodyPr/>
          <a:lstStyle/>
          <a:p>
            <a:r>
              <a:rPr lang="es-ES" dirty="0"/>
              <a:t>Introducción</a:t>
            </a:r>
          </a:p>
        </p:txBody>
      </p:sp>
      <p:sp>
        <p:nvSpPr>
          <p:cNvPr id="2" name="Marcador de texto 1"/>
          <p:cNvSpPr>
            <a:spLocks noGrp="1"/>
          </p:cNvSpPr>
          <p:nvPr>
            <p:ph type="body" sz="quarter" idx="10"/>
          </p:nvPr>
        </p:nvSpPr>
        <p:spPr/>
        <p:txBody>
          <a:bodyPr lIns="91440" tIns="45720" rIns="91440" bIns="45720" anchor="t"/>
          <a:lstStyle/>
          <a:p>
            <a:r>
              <a:rPr lang="es-ES" dirty="0"/>
              <a:t>Comercios Fachada</a:t>
            </a:r>
          </a:p>
        </p:txBody>
      </p:sp>
      <p:sp>
        <p:nvSpPr>
          <p:cNvPr id="7" name="Rectangle 6">
            <a:extLst>
              <a:ext uri="{FF2B5EF4-FFF2-40B4-BE49-F238E27FC236}">
                <a16:creationId xmlns:a16="http://schemas.microsoft.com/office/drawing/2014/main" id="{C5B18207-F96B-304D-3CB0-4E106EF3123B}"/>
              </a:ext>
            </a:extLst>
          </p:cNvPr>
          <p:cNvSpPr/>
          <p:nvPr/>
        </p:nvSpPr>
        <p:spPr>
          <a:xfrm>
            <a:off x="257464" y="5927279"/>
            <a:ext cx="10720779" cy="7783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97EF43F-3FF2-7430-6ABF-236DF67824A9}"/>
              </a:ext>
            </a:extLst>
          </p:cNvPr>
          <p:cNvPicPr>
            <a:picLocks noChangeAspect="1"/>
          </p:cNvPicPr>
          <p:nvPr/>
        </p:nvPicPr>
        <p:blipFill>
          <a:blip r:embed="rId2"/>
          <a:stretch>
            <a:fillRect/>
          </a:stretch>
        </p:blipFill>
        <p:spPr>
          <a:xfrm>
            <a:off x="2209919" y="1417731"/>
            <a:ext cx="9546540" cy="4846879"/>
          </a:xfrm>
          <a:prstGeom prst="rect">
            <a:avLst/>
          </a:prstGeom>
        </p:spPr>
      </p:pic>
      <p:sp>
        <p:nvSpPr>
          <p:cNvPr id="4" name="Marcador de texto 3"/>
          <p:cNvSpPr>
            <a:spLocks noGrp="1"/>
          </p:cNvSpPr>
          <p:nvPr>
            <p:ph type="body" sz="quarter" idx="22"/>
          </p:nvPr>
        </p:nvSpPr>
        <p:spPr>
          <a:xfrm>
            <a:off x="173447" y="3296394"/>
            <a:ext cx="5193210" cy="2667517"/>
          </a:xfrm>
        </p:spPr>
        <p:txBody>
          <a:bodyPr lIns="91440" tIns="45720" rIns="91440" bIns="45720" anchor="t"/>
          <a:lstStyle/>
          <a:p>
            <a:pPr algn="l"/>
            <a:r>
              <a:rPr lang="es-ES" sz="1800" b="0" i="0" u="none" strike="noStrike" baseline="0" dirty="0">
                <a:latin typeface="TeXGyreHeros-Regular"/>
              </a:rPr>
              <a:t>Los negocios fachada, son comercios que en la realidad no existen y que se crean dentro de una pasarela de pago con el objetivo de captar transacciones fraudulentas, especialmente mediante tarjetas de crédito hurtadas. </a:t>
            </a:r>
          </a:p>
          <a:p>
            <a:pPr algn="l"/>
            <a:endParaRPr lang="es-ES" sz="1800" b="0" i="0" u="none" strike="noStrike" baseline="0" dirty="0">
              <a:latin typeface="TeXGyreHeros-Regular"/>
            </a:endParaRPr>
          </a:p>
          <a:p>
            <a:pPr algn="l"/>
            <a:r>
              <a:rPr lang="es-ES" sz="1800" b="0" i="0" u="none" strike="noStrike" baseline="0" dirty="0">
                <a:latin typeface="TeXGyreHeros-Regular"/>
              </a:rPr>
              <a:t>Esto se hace con el fin acreditar en una cuenta (la cuenta del negocio fachada), dinero líquido y disponible a partir de números de tarjetas de crédito hurtados.</a:t>
            </a:r>
            <a:endParaRPr lang="es-ES" dirty="0">
              <a:latin typeface="Visuelt Pro"/>
            </a:endParaRPr>
          </a:p>
          <a:p>
            <a:endParaRPr lang="es-ES" dirty="0">
              <a:latin typeface="Visuelt Pro"/>
            </a:endParaRPr>
          </a:p>
        </p:txBody>
      </p:sp>
    </p:spTree>
    <p:extLst>
      <p:ext uri="{BB962C8B-B14F-4D97-AF65-F5344CB8AC3E}">
        <p14:creationId xmlns:p14="http://schemas.microsoft.com/office/powerpoint/2010/main" val="505595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r>
              <a:rPr lang="es-ES" dirty="0"/>
              <a:t>Objetivos</a:t>
            </a:r>
          </a:p>
        </p:txBody>
      </p:sp>
      <p:sp>
        <p:nvSpPr>
          <p:cNvPr id="3" name="Rectangle 2">
            <a:extLst>
              <a:ext uri="{FF2B5EF4-FFF2-40B4-BE49-F238E27FC236}">
                <a16:creationId xmlns:a16="http://schemas.microsoft.com/office/drawing/2014/main" id="{9BAED406-3BA8-F79C-68E4-083501A9FB15}"/>
              </a:ext>
            </a:extLst>
          </p:cNvPr>
          <p:cNvSpPr/>
          <p:nvPr/>
        </p:nvSpPr>
        <p:spPr>
          <a:xfrm>
            <a:off x="257464" y="5927279"/>
            <a:ext cx="10720779" cy="7783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6651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p:cNvSpPr>
            <a:spLocks noGrp="1"/>
          </p:cNvSpPr>
          <p:nvPr>
            <p:ph type="body" sz="quarter" idx="21"/>
          </p:nvPr>
        </p:nvSpPr>
        <p:spPr>
          <a:xfrm>
            <a:off x="285089" y="1823357"/>
            <a:ext cx="5810911" cy="4191000"/>
          </a:xfrm>
        </p:spPr>
        <p:txBody>
          <a:bodyPr/>
          <a:lstStyle/>
          <a:p>
            <a:pPr marL="285750" indent="-285750" algn="l">
              <a:buFont typeface="Arial" panose="020B0604020202020204" pitchFamily="34" charset="0"/>
              <a:buChar char="•"/>
            </a:pPr>
            <a:r>
              <a:rPr lang="es-ES" sz="1800" b="0" i="0" u="none" strike="noStrike" baseline="0" dirty="0">
                <a:latin typeface="TeXGyreHeros-Regular"/>
              </a:rPr>
              <a:t>Creación de un modelo de inteligencia artificial con la capacidad de clasificar si un negocio es ilegal, basado en sus comportamientos y minimizando los </a:t>
            </a:r>
            <a:r>
              <a:rPr lang="en-US" sz="1800" b="0" i="0" u="none" strike="noStrike" baseline="0" dirty="0" err="1">
                <a:latin typeface="TeXGyreHeros-Regular"/>
              </a:rPr>
              <a:t>falsos</a:t>
            </a:r>
            <a:r>
              <a:rPr lang="en-US" sz="1800" b="0" i="0" u="none" strike="noStrike" baseline="0" dirty="0">
                <a:latin typeface="TeXGyreHeros-Regular"/>
              </a:rPr>
              <a:t> </a:t>
            </a:r>
            <a:r>
              <a:rPr lang="en-US" sz="1800" b="0" i="0" u="none" strike="noStrike" baseline="0" dirty="0" err="1">
                <a:latin typeface="TeXGyreHeros-Regular"/>
              </a:rPr>
              <a:t>positivos</a:t>
            </a:r>
            <a:r>
              <a:rPr lang="en-US" sz="1800" b="0" i="0" u="none" strike="noStrike" baseline="0" dirty="0">
                <a:latin typeface="TeXGyreHeros-Regular"/>
              </a:rPr>
              <a:t> de </a:t>
            </a:r>
            <a:r>
              <a:rPr lang="en-US" sz="1800" b="0" i="0" u="none" strike="noStrike" baseline="0" dirty="0" err="1">
                <a:latin typeface="TeXGyreHeros-Regular"/>
              </a:rPr>
              <a:t>los</a:t>
            </a:r>
            <a:r>
              <a:rPr lang="en-US" sz="1800" b="0" i="0" u="none" strike="noStrike" baseline="0" dirty="0">
                <a:latin typeface="TeXGyreHeros-Regular"/>
              </a:rPr>
              <a:t> </a:t>
            </a:r>
            <a:r>
              <a:rPr lang="en-US" sz="1800" b="0" i="0" u="none" strike="noStrike" baseline="0" dirty="0" err="1">
                <a:latin typeface="TeXGyreHeros-Regular"/>
              </a:rPr>
              <a:t>modelos</a:t>
            </a:r>
            <a:r>
              <a:rPr lang="en-US" sz="1800" b="0" i="0" u="none" strike="noStrike" baseline="0" dirty="0">
                <a:latin typeface="TeXGyreHeros-Regular"/>
              </a:rPr>
              <a:t> </a:t>
            </a:r>
            <a:r>
              <a:rPr lang="en-US" sz="1800" b="0" i="0" u="none" strike="noStrike" baseline="0" dirty="0" err="1">
                <a:latin typeface="TeXGyreHeros-Regular"/>
              </a:rPr>
              <a:t>anteriores</a:t>
            </a:r>
            <a:r>
              <a:rPr lang="en-US" sz="1800" b="0" i="0" u="none" strike="noStrike" baseline="0" dirty="0">
                <a:latin typeface="TeXGyreHeros-Regular"/>
              </a:rPr>
              <a:t>.</a:t>
            </a:r>
          </a:p>
          <a:p>
            <a:pPr algn="l"/>
            <a:endParaRPr lang="en-US" sz="1800" b="0" i="0" u="none" strike="noStrike" baseline="0" dirty="0">
              <a:latin typeface="TeXGyreHeros-Regular"/>
            </a:endParaRPr>
          </a:p>
          <a:p>
            <a:pPr marL="285750" indent="-285750" algn="l">
              <a:buFont typeface="Arial" panose="020B0604020202020204" pitchFamily="34" charset="0"/>
              <a:buChar char="•"/>
            </a:pPr>
            <a:r>
              <a:rPr lang="es-ES" sz="1800" b="0" i="0" u="none" strike="noStrike" baseline="0" dirty="0">
                <a:latin typeface="TeXGyreHeros-Regular"/>
              </a:rPr>
              <a:t>Realizar la comparación entre técnicas de aprendizaje automático y lógica difusa, con el fin para medir sus resultados y tiempos de construcción.</a:t>
            </a:r>
          </a:p>
          <a:p>
            <a:pPr algn="l"/>
            <a:endParaRPr lang="es-ES" sz="1800" b="0" i="0" u="none" strike="noStrike" baseline="0" dirty="0">
              <a:latin typeface="TeXGyreHeros-Regular"/>
            </a:endParaRPr>
          </a:p>
          <a:p>
            <a:pPr marL="285750" indent="-285750" algn="l">
              <a:buFont typeface="Arial" panose="020B0604020202020204" pitchFamily="34" charset="0"/>
              <a:buChar char="•"/>
            </a:pPr>
            <a:r>
              <a:rPr lang="es-ES" sz="1800" b="0" i="0" u="none" strike="noStrike" baseline="0" dirty="0">
                <a:latin typeface="TeXGyreHeros-Regular"/>
              </a:rPr>
              <a:t>Explora la creación de un modelo que combine lógica difusa y redes </a:t>
            </a:r>
            <a:r>
              <a:rPr lang="en-US" sz="1800" b="0" i="0" u="none" strike="noStrike" baseline="0" dirty="0" err="1">
                <a:latin typeface="TeXGyreHeros-Regular"/>
              </a:rPr>
              <a:t>neuronales</a:t>
            </a:r>
            <a:r>
              <a:rPr lang="en-US" sz="1800" b="0" i="0" u="none" strike="noStrike" baseline="0" dirty="0">
                <a:latin typeface="TeXGyreHeros-Regular"/>
              </a:rPr>
              <a:t> </a:t>
            </a:r>
            <a:r>
              <a:rPr lang="en-US" sz="1800" b="0" i="0" u="none" strike="noStrike" baseline="0" dirty="0" err="1">
                <a:latin typeface="TeXGyreHeros-Regular"/>
              </a:rPr>
              <a:t>artificiales</a:t>
            </a:r>
            <a:r>
              <a:rPr lang="en-US" sz="1800" b="0" i="0" u="none" strike="noStrike" baseline="0" dirty="0">
                <a:latin typeface="TeXGyreHeros-Regular"/>
              </a:rPr>
              <a:t>.</a:t>
            </a:r>
            <a:endParaRPr lang="es-ES" b="1" dirty="0"/>
          </a:p>
        </p:txBody>
      </p:sp>
      <p:sp>
        <p:nvSpPr>
          <p:cNvPr id="9" name="Marcador de texto 8"/>
          <p:cNvSpPr>
            <a:spLocks noGrp="1"/>
          </p:cNvSpPr>
          <p:nvPr>
            <p:ph type="body" sz="quarter" idx="11"/>
          </p:nvPr>
        </p:nvSpPr>
        <p:spPr/>
        <p:txBody>
          <a:bodyPr/>
          <a:lstStyle/>
          <a:p>
            <a:r>
              <a:rPr lang="es-ES" dirty="0"/>
              <a:t>Objetivos</a:t>
            </a:r>
          </a:p>
        </p:txBody>
      </p:sp>
      <p:sp>
        <p:nvSpPr>
          <p:cNvPr id="10" name="Marcador de texto 7">
            <a:extLst>
              <a:ext uri="{FF2B5EF4-FFF2-40B4-BE49-F238E27FC236}">
                <a16:creationId xmlns:a16="http://schemas.microsoft.com/office/drawing/2014/main" id="{2FDCC55A-C276-5DCB-10FB-17136778099C}"/>
              </a:ext>
            </a:extLst>
          </p:cNvPr>
          <p:cNvSpPr txBox="1">
            <a:spLocks/>
          </p:cNvSpPr>
          <p:nvPr/>
        </p:nvSpPr>
        <p:spPr>
          <a:xfrm>
            <a:off x="257464" y="894089"/>
            <a:ext cx="4114249" cy="52364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1" i="0" kern="1200">
                <a:solidFill>
                  <a:schemeClr val="tx1"/>
                </a:solidFill>
                <a:latin typeface="Periodico Display Rg" panose="02000504080000020004" pitchFamily="50"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Objetivos</a:t>
            </a:r>
            <a:endParaRPr lang="es-ES" dirty="0"/>
          </a:p>
        </p:txBody>
      </p:sp>
    </p:spTree>
    <p:extLst>
      <p:ext uri="{BB962C8B-B14F-4D97-AF65-F5344CB8AC3E}">
        <p14:creationId xmlns:p14="http://schemas.microsoft.com/office/powerpoint/2010/main" val="3318174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r>
              <a:rPr lang="es-ES" dirty="0"/>
              <a:t>Metodología y Resultados</a:t>
            </a:r>
          </a:p>
        </p:txBody>
      </p:sp>
      <p:sp>
        <p:nvSpPr>
          <p:cNvPr id="3" name="Rectangle 2">
            <a:extLst>
              <a:ext uri="{FF2B5EF4-FFF2-40B4-BE49-F238E27FC236}">
                <a16:creationId xmlns:a16="http://schemas.microsoft.com/office/drawing/2014/main" id="{9BAED406-3BA8-F79C-68E4-083501A9FB15}"/>
              </a:ext>
            </a:extLst>
          </p:cNvPr>
          <p:cNvSpPr/>
          <p:nvPr/>
        </p:nvSpPr>
        <p:spPr>
          <a:xfrm>
            <a:off x="257464" y="5927279"/>
            <a:ext cx="10720779" cy="7783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1783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22"/>
          </p:nvPr>
        </p:nvSpPr>
        <p:spPr>
          <a:xfrm>
            <a:off x="6405396" y="4024536"/>
            <a:ext cx="5220547" cy="2387149"/>
          </a:xfrm>
        </p:spPr>
        <p:txBody>
          <a:bodyPr/>
          <a:lstStyle/>
          <a:p>
            <a:r>
              <a:rPr lang="es-ES" dirty="0"/>
              <a:t>Análisis gráfico de atributos.</a:t>
            </a:r>
          </a:p>
          <a:p>
            <a:r>
              <a:rPr lang="es-ES" dirty="0"/>
              <a:t>Prueba </a:t>
            </a:r>
            <a:r>
              <a:rPr lang="es-ES" dirty="0" err="1"/>
              <a:t>Kolmogorov-Smirnov</a:t>
            </a:r>
            <a:r>
              <a:rPr lang="es-ES" dirty="0"/>
              <a:t>: establecer si es </a:t>
            </a:r>
            <a:r>
              <a:rPr lang="es-ES" dirty="0" err="1"/>
              <a:t>dis</a:t>
            </a:r>
            <a:r>
              <a:rPr lang="es-ES" dirty="0"/>
              <a:t>. normal.</a:t>
            </a:r>
          </a:p>
          <a:p>
            <a:r>
              <a:rPr lang="en-US" dirty="0" err="1"/>
              <a:t>Prueba</a:t>
            </a:r>
            <a:r>
              <a:rPr lang="en-US" dirty="0"/>
              <a:t> de Mann-Whitney U: </a:t>
            </a:r>
            <a:r>
              <a:rPr lang="en-US" dirty="0" err="1"/>
              <a:t>dependencia</a:t>
            </a:r>
            <a:r>
              <a:rPr lang="en-US" dirty="0"/>
              <a:t>, no normal.</a:t>
            </a:r>
          </a:p>
          <a:p>
            <a:r>
              <a:rPr lang="en-US" dirty="0"/>
              <a:t>T-test de Medias: </a:t>
            </a:r>
            <a:r>
              <a:rPr lang="en-US" dirty="0" err="1"/>
              <a:t>dependencia</a:t>
            </a:r>
            <a:r>
              <a:rPr lang="en-US" dirty="0"/>
              <a:t>, normal.</a:t>
            </a:r>
          </a:p>
          <a:p>
            <a:endParaRPr lang="en-US" dirty="0"/>
          </a:p>
          <a:p>
            <a:endParaRPr lang="en-US" dirty="0"/>
          </a:p>
          <a:p>
            <a:endParaRPr lang="en-US" dirty="0"/>
          </a:p>
          <a:p>
            <a:endParaRPr lang="en-US" dirty="0"/>
          </a:p>
          <a:p>
            <a:r>
              <a:rPr lang="en-US" b="1" dirty="0" err="1"/>
              <a:t>Imputación</a:t>
            </a:r>
            <a:r>
              <a:rPr lang="en-US" b="1" dirty="0"/>
              <a:t> de </a:t>
            </a:r>
            <a:r>
              <a:rPr lang="en-US" b="1" dirty="0" err="1"/>
              <a:t>valores</a:t>
            </a:r>
            <a:r>
              <a:rPr lang="en-US" b="1" dirty="0"/>
              <a:t> </a:t>
            </a:r>
            <a:r>
              <a:rPr lang="en-US" b="1" dirty="0" err="1"/>
              <a:t>átipicos</a:t>
            </a:r>
            <a:r>
              <a:rPr lang="en-US" b="1" dirty="0"/>
              <a:t> </a:t>
            </a:r>
            <a:r>
              <a:rPr lang="en-US" dirty="0"/>
              <a:t>(Z-score), </a:t>
            </a:r>
            <a:r>
              <a:rPr lang="en-US" dirty="0" err="1"/>
              <a:t>imputación</a:t>
            </a:r>
            <a:r>
              <a:rPr lang="en-US" dirty="0"/>
              <a:t> de outliers</a:t>
            </a:r>
          </a:p>
          <a:p>
            <a:r>
              <a:rPr lang="en-US" b="1" dirty="0" err="1"/>
              <a:t>Normalización</a:t>
            </a:r>
            <a:r>
              <a:rPr lang="en-US" b="1" dirty="0"/>
              <a:t> y </a:t>
            </a:r>
            <a:r>
              <a:rPr lang="en-US" b="1" dirty="0" err="1"/>
              <a:t>estadarización</a:t>
            </a:r>
            <a:r>
              <a:rPr lang="en-US" b="1" dirty="0"/>
              <a:t> de </a:t>
            </a:r>
            <a:r>
              <a:rPr lang="en-US" b="1" dirty="0" err="1"/>
              <a:t>atributos</a:t>
            </a:r>
            <a:r>
              <a:rPr lang="en-US" dirty="0"/>
              <a:t>.</a:t>
            </a:r>
          </a:p>
          <a:p>
            <a:r>
              <a:rPr lang="en-US" b="1" dirty="0" err="1"/>
              <a:t>Generación</a:t>
            </a:r>
            <a:r>
              <a:rPr lang="en-US" b="1" dirty="0"/>
              <a:t> de </a:t>
            </a:r>
            <a:r>
              <a:rPr lang="en-US" b="1" dirty="0" err="1"/>
              <a:t>muetras</a:t>
            </a:r>
            <a:r>
              <a:rPr lang="en-US" b="1" dirty="0"/>
              <a:t> </a:t>
            </a:r>
            <a:r>
              <a:rPr lang="en-US" b="1" dirty="0" err="1"/>
              <a:t>sinteticas</a:t>
            </a:r>
            <a:r>
              <a:rPr lang="en-US" b="1" dirty="0"/>
              <a:t>: </a:t>
            </a:r>
            <a:r>
              <a:rPr lang="en-US" dirty="0" err="1"/>
              <a:t>librería</a:t>
            </a:r>
            <a:r>
              <a:rPr lang="en-US" dirty="0"/>
              <a:t> SMOTE </a:t>
            </a:r>
            <a:endParaRPr lang="es-ES" dirty="0"/>
          </a:p>
        </p:txBody>
      </p:sp>
      <p:sp>
        <p:nvSpPr>
          <p:cNvPr id="3" name="Marcador de texto 2"/>
          <p:cNvSpPr>
            <a:spLocks noGrp="1"/>
          </p:cNvSpPr>
          <p:nvPr>
            <p:ph type="body" sz="quarter" idx="23"/>
          </p:nvPr>
        </p:nvSpPr>
        <p:spPr/>
        <p:txBody>
          <a:bodyPr/>
          <a:lstStyle/>
          <a:p>
            <a:r>
              <a:rPr lang="es-ES" dirty="0"/>
              <a:t>Selección de Atributos</a:t>
            </a:r>
          </a:p>
        </p:txBody>
      </p:sp>
      <p:sp>
        <p:nvSpPr>
          <p:cNvPr id="4" name="Marcador de texto 3"/>
          <p:cNvSpPr>
            <a:spLocks noGrp="1"/>
          </p:cNvSpPr>
          <p:nvPr>
            <p:ph type="body" sz="quarter" idx="24"/>
          </p:nvPr>
        </p:nvSpPr>
        <p:spPr>
          <a:xfrm>
            <a:off x="6405396" y="2424903"/>
            <a:ext cx="4721161" cy="1640911"/>
          </a:xfrm>
        </p:spPr>
        <p:txBody>
          <a:bodyPr/>
          <a:lstStyle/>
          <a:p>
            <a:pPr algn="l"/>
            <a:r>
              <a:rPr lang="es-ES" sz="1400" b="0" i="0" u="none" strike="noStrike" baseline="0" dirty="0">
                <a:latin typeface="TeXGyreHeros-Regular"/>
              </a:rPr>
              <a:t>Para la selección de atributos, se llevó a cabo un proceso exhaustivo de evaluación de la capacidad discriminativa de cada atributo con respecto a su clase correspondiente. Este</a:t>
            </a:r>
          </a:p>
          <a:p>
            <a:pPr algn="l"/>
            <a:r>
              <a:rPr lang="es-ES" sz="1400" b="0" i="0" u="none" strike="noStrike" baseline="0" dirty="0">
                <a:latin typeface="TeXGyreHeros-Regular"/>
              </a:rPr>
              <a:t>proceso se realizó en varias etapas, utilizando tanto análisis gráficos como pruebas estadísticas rigurosas. </a:t>
            </a:r>
          </a:p>
          <a:p>
            <a:pPr algn="l"/>
            <a:endParaRPr lang="es-ES" sz="1400" b="0" i="0" u="none" strike="noStrike" baseline="0" dirty="0">
              <a:latin typeface="TeXGyreHeros-Regular"/>
            </a:endParaRPr>
          </a:p>
          <a:p>
            <a:pPr algn="l"/>
            <a:r>
              <a:rPr lang="es-CO" sz="1400" b="1" i="0" u="none" strike="noStrike" baseline="0" dirty="0">
                <a:latin typeface="TeXGyreHeros-Regular"/>
              </a:rPr>
              <a:t>Pruebas realizadas:</a:t>
            </a:r>
            <a:endParaRPr lang="es-ES" sz="1400" b="1" dirty="0"/>
          </a:p>
        </p:txBody>
      </p:sp>
      <p:sp>
        <p:nvSpPr>
          <p:cNvPr id="6" name="Marcador de texto 5"/>
          <p:cNvSpPr>
            <a:spLocks noGrp="1"/>
          </p:cNvSpPr>
          <p:nvPr>
            <p:ph type="body" sz="quarter" idx="20"/>
          </p:nvPr>
        </p:nvSpPr>
        <p:spPr/>
        <p:txBody>
          <a:bodyPr/>
          <a:lstStyle/>
          <a:p>
            <a:r>
              <a:rPr lang="es-ES" dirty="0"/>
              <a:t>Recopilación de Datos</a:t>
            </a:r>
          </a:p>
        </p:txBody>
      </p:sp>
      <p:sp>
        <p:nvSpPr>
          <p:cNvPr id="7" name="Marcador de texto 6"/>
          <p:cNvSpPr>
            <a:spLocks noGrp="1"/>
          </p:cNvSpPr>
          <p:nvPr>
            <p:ph type="body" sz="quarter" idx="21"/>
          </p:nvPr>
        </p:nvSpPr>
        <p:spPr>
          <a:xfrm>
            <a:off x="285090" y="2424903"/>
            <a:ext cx="4972710" cy="3692868"/>
          </a:xfrm>
        </p:spPr>
        <p:txBody>
          <a:bodyPr/>
          <a:lstStyle/>
          <a:p>
            <a:pPr algn="l"/>
            <a:r>
              <a:rPr lang="es-ES" sz="1800" b="0" i="0" u="none" strike="noStrike" baseline="0" dirty="0">
                <a:latin typeface="TeXGyreHeros-Regular"/>
              </a:rPr>
              <a:t>Para llevar a cabo nuestra investigación, utilizamos un conjunto de datos reales que consta de 12.229 registros de comercios, que luego mediante un mecanismo de generación de balanceo mediante muestras sintéticas, pasaron a ser </a:t>
            </a:r>
            <a:r>
              <a:rPr lang="es-ES" sz="1800" b="1" i="0" u="none" strike="noStrike" baseline="0" dirty="0">
                <a:latin typeface="TeXGyreHeros-Regular"/>
              </a:rPr>
              <a:t>23.020</a:t>
            </a:r>
            <a:r>
              <a:rPr lang="es-ES" sz="1800" b="0" i="0" u="none" strike="noStrike" baseline="0" dirty="0">
                <a:latin typeface="TeXGyreHeros-Regular"/>
              </a:rPr>
              <a:t> registros.</a:t>
            </a:r>
          </a:p>
          <a:p>
            <a:pPr algn="l"/>
            <a:endParaRPr lang="es-ES" sz="1800" dirty="0">
              <a:latin typeface="TeXGyreHeros-Regular"/>
            </a:endParaRPr>
          </a:p>
          <a:p>
            <a:pPr algn="l"/>
            <a:r>
              <a:rPr lang="en-US" sz="1800" b="0" i="0" u="none" strike="noStrike" baseline="0" dirty="0">
                <a:latin typeface="TeXGyreHeros-Regular"/>
              </a:rPr>
              <a:t>El conjunto </a:t>
            </a:r>
            <a:r>
              <a:rPr lang="en-US" sz="1800" b="0" i="0" u="none" strike="noStrike" baseline="0" dirty="0" err="1">
                <a:latin typeface="TeXGyreHeros-Regular"/>
              </a:rPr>
              <a:t>inicial</a:t>
            </a:r>
            <a:r>
              <a:rPr lang="en-US" sz="1800" b="0" i="0" u="none" strike="noStrike" baseline="0" dirty="0">
                <a:latin typeface="TeXGyreHeros-Regular"/>
              </a:rPr>
              <a:t> de </a:t>
            </a:r>
            <a:r>
              <a:rPr lang="es-ES" sz="1800" b="0" i="0" u="none" strike="noStrike" baseline="0" dirty="0">
                <a:latin typeface="TeXGyreHeros-Regular"/>
              </a:rPr>
              <a:t>datos contaba con un total de 15 atributos, pero en los experimentos iniciales de aprendizaje supervisado, no se obtuvieron buenos resultados, por tal motivo fue necesario hacer una </a:t>
            </a:r>
            <a:r>
              <a:rPr lang="es-ES" sz="1800" b="0" i="0" u="none" strike="noStrike" baseline="0" dirty="0" err="1">
                <a:latin typeface="TeXGyreHeros-Regular"/>
              </a:rPr>
              <a:t>re-ingeniería</a:t>
            </a:r>
            <a:r>
              <a:rPr lang="es-ES" sz="1800" b="0" i="0" u="none" strike="noStrike" baseline="0" dirty="0">
                <a:latin typeface="TeXGyreHeros-Regular"/>
              </a:rPr>
              <a:t> de atributos y llegar a 38 atributo, de los cuales finalmente quedaron 35.</a:t>
            </a:r>
          </a:p>
          <a:p>
            <a:pPr algn="l"/>
            <a:endParaRPr lang="es-ES" sz="1800" dirty="0">
              <a:latin typeface="TeXGyreHeros-Regular"/>
            </a:endParaRPr>
          </a:p>
          <a:p>
            <a:pPr algn="l"/>
            <a:endParaRPr lang="es-ES" dirty="0"/>
          </a:p>
        </p:txBody>
      </p:sp>
      <p:sp>
        <p:nvSpPr>
          <p:cNvPr id="8" name="Marcador de texto 7"/>
          <p:cNvSpPr>
            <a:spLocks noGrp="1"/>
          </p:cNvSpPr>
          <p:nvPr>
            <p:ph type="body" sz="quarter" idx="10"/>
          </p:nvPr>
        </p:nvSpPr>
        <p:spPr/>
        <p:txBody>
          <a:bodyPr/>
          <a:lstStyle/>
          <a:p>
            <a:r>
              <a:rPr lang="es-ES" dirty="0"/>
              <a:t>Metodología</a:t>
            </a:r>
          </a:p>
        </p:txBody>
      </p:sp>
      <p:sp>
        <p:nvSpPr>
          <p:cNvPr id="9" name="Marcador de texto 8"/>
          <p:cNvSpPr>
            <a:spLocks noGrp="1"/>
          </p:cNvSpPr>
          <p:nvPr>
            <p:ph type="body" sz="quarter" idx="11"/>
          </p:nvPr>
        </p:nvSpPr>
        <p:spPr/>
        <p:txBody>
          <a:bodyPr/>
          <a:lstStyle/>
          <a:p>
            <a:r>
              <a:rPr lang="es-ES" dirty="0"/>
              <a:t>Metodología y resultados</a:t>
            </a:r>
          </a:p>
        </p:txBody>
      </p:sp>
      <p:pic>
        <p:nvPicPr>
          <p:cNvPr id="11" name="Picture 10">
            <a:extLst>
              <a:ext uri="{FF2B5EF4-FFF2-40B4-BE49-F238E27FC236}">
                <a16:creationId xmlns:a16="http://schemas.microsoft.com/office/drawing/2014/main" id="{F4626281-3164-DE82-B1BC-1A6F847E0B99}"/>
              </a:ext>
            </a:extLst>
          </p:cNvPr>
          <p:cNvPicPr>
            <a:picLocks noChangeAspect="1"/>
          </p:cNvPicPr>
          <p:nvPr/>
        </p:nvPicPr>
        <p:blipFill>
          <a:blip r:embed="rId2"/>
          <a:stretch>
            <a:fillRect/>
          </a:stretch>
        </p:blipFill>
        <p:spPr>
          <a:xfrm>
            <a:off x="3003021" y="5667525"/>
            <a:ext cx="2257442" cy="895357"/>
          </a:xfrm>
          <a:prstGeom prst="rect">
            <a:avLst/>
          </a:prstGeom>
        </p:spPr>
      </p:pic>
      <p:pic>
        <p:nvPicPr>
          <p:cNvPr id="13" name="Picture 12">
            <a:extLst>
              <a:ext uri="{FF2B5EF4-FFF2-40B4-BE49-F238E27FC236}">
                <a16:creationId xmlns:a16="http://schemas.microsoft.com/office/drawing/2014/main" id="{C7A2561D-C6BC-7451-63E2-E878F660D19D}"/>
              </a:ext>
            </a:extLst>
          </p:cNvPr>
          <p:cNvPicPr>
            <a:picLocks noChangeAspect="1"/>
          </p:cNvPicPr>
          <p:nvPr/>
        </p:nvPicPr>
        <p:blipFill>
          <a:blip r:embed="rId3"/>
          <a:stretch>
            <a:fillRect/>
          </a:stretch>
        </p:blipFill>
        <p:spPr>
          <a:xfrm>
            <a:off x="359652" y="5667525"/>
            <a:ext cx="2286017" cy="933457"/>
          </a:xfrm>
          <a:prstGeom prst="rect">
            <a:avLst/>
          </a:prstGeom>
        </p:spPr>
      </p:pic>
      <p:pic>
        <p:nvPicPr>
          <p:cNvPr id="15" name="Picture 14">
            <a:extLst>
              <a:ext uri="{FF2B5EF4-FFF2-40B4-BE49-F238E27FC236}">
                <a16:creationId xmlns:a16="http://schemas.microsoft.com/office/drawing/2014/main" id="{3558F5BC-8679-64D6-15A6-B9406AE0E01E}"/>
              </a:ext>
            </a:extLst>
          </p:cNvPr>
          <p:cNvPicPr>
            <a:picLocks noChangeAspect="1"/>
          </p:cNvPicPr>
          <p:nvPr/>
        </p:nvPicPr>
        <p:blipFill>
          <a:blip r:embed="rId4"/>
          <a:stretch>
            <a:fillRect/>
          </a:stretch>
        </p:blipFill>
        <p:spPr>
          <a:xfrm>
            <a:off x="7363499" y="4958946"/>
            <a:ext cx="2645916" cy="706502"/>
          </a:xfrm>
          <a:prstGeom prst="rect">
            <a:avLst/>
          </a:prstGeom>
        </p:spPr>
      </p:pic>
    </p:spTree>
    <p:extLst>
      <p:ext uri="{BB962C8B-B14F-4D97-AF65-F5344CB8AC3E}">
        <p14:creationId xmlns:p14="http://schemas.microsoft.com/office/powerpoint/2010/main" val="3469798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BB33455-C530-E05A-235C-E22F5DC470E2}"/>
              </a:ext>
            </a:extLst>
          </p:cNvPr>
          <p:cNvPicPr>
            <a:picLocks noChangeAspect="1"/>
          </p:cNvPicPr>
          <p:nvPr/>
        </p:nvPicPr>
        <p:blipFill>
          <a:blip r:embed="rId2"/>
          <a:stretch>
            <a:fillRect/>
          </a:stretch>
        </p:blipFill>
        <p:spPr>
          <a:xfrm>
            <a:off x="6555904" y="1348739"/>
            <a:ext cx="4838735" cy="4391057"/>
          </a:xfrm>
          <a:prstGeom prst="rect">
            <a:avLst/>
          </a:prstGeom>
        </p:spPr>
      </p:pic>
      <p:sp>
        <p:nvSpPr>
          <p:cNvPr id="2" name="Marcador de texto 1"/>
          <p:cNvSpPr>
            <a:spLocks noGrp="1"/>
          </p:cNvSpPr>
          <p:nvPr>
            <p:ph type="body" sz="quarter" idx="10"/>
          </p:nvPr>
        </p:nvSpPr>
        <p:spPr>
          <a:xfrm>
            <a:off x="257464" y="894089"/>
            <a:ext cx="4956793" cy="523642"/>
          </a:xfrm>
        </p:spPr>
        <p:txBody>
          <a:bodyPr/>
          <a:lstStyle/>
          <a:p>
            <a:r>
              <a:rPr lang="es-ES" dirty="0"/>
              <a:t>Construcción de Modelos </a:t>
            </a:r>
          </a:p>
        </p:txBody>
      </p:sp>
      <p:sp>
        <p:nvSpPr>
          <p:cNvPr id="3" name="Marcador de texto 2"/>
          <p:cNvSpPr>
            <a:spLocks noGrp="1"/>
          </p:cNvSpPr>
          <p:nvPr>
            <p:ph type="body" sz="quarter" idx="11"/>
          </p:nvPr>
        </p:nvSpPr>
        <p:spPr/>
        <p:txBody>
          <a:bodyPr/>
          <a:lstStyle/>
          <a:p>
            <a:r>
              <a:rPr lang="es-ES" dirty="0"/>
              <a:t>Metodología y resultados</a:t>
            </a:r>
          </a:p>
        </p:txBody>
      </p:sp>
      <p:sp>
        <p:nvSpPr>
          <p:cNvPr id="4" name="Marcador de texto 3"/>
          <p:cNvSpPr>
            <a:spLocks noGrp="1"/>
          </p:cNvSpPr>
          <p:nvPr>
            <p:ph type="body" sz="quarter" idx="22"/>
          </p:nvPr>
        </p:nvSpPr>
        <p:spPr>
          <a:xfrm>
            <a:off x="285090" y="1845129"/>
            <a:ext cx="6834167" cy="3664132"/>
          </a:xfrm>
        </p:spPr>
        <p:txBody>
          <a:bodyPr/>
          <a:lstStyle/>
          <a:p>
            <a:r>
              <a:rPr lang="es-ES" sz="2400" dirty="0"/>
              <a:t>Se abordó el modelo mediante tres tecnologías</a:t>
            </a:r>
          </a:p>
          <a:p>
            <a:endParaRPr lang="es-ES" sz="2400" dirty="0"/>
          </a:p>
          <a:p>
            <a:pPr marL="285750" indent="-285750">
              <a:buFont typeface="Arial" panose="020B0604020202020204" pitchFamily="34" charset="0"/>
              <a:buChar char="•"/>
            </a:pPr>
            <a:endParaRPr lang="es-ES" sz="2400" b="1" dirty="0"/>
          </a:p>
          <a:p>
            <a:pPr marL="285750" indent="-285750">
              <a:buFont typeface="Arial" panose="020B0604020202020204" pitchFamily="34" charset="0"/>
              <a:buChar char="•"/>
            </a:pPr>
            <a:r>
              <a:rPr lang="es-ES" sz="2400" b="1" dirty="0"/>
              <a:t>Perceptrón Multicapa</a:t>
            </a:r>
            <a:r>
              <a:rPr lang="es-ES" sz="2400" dirty="0"/>
              <a:t> (aprendizaje supervisado)</a:t>
            </a:r>
          </a:p>
          <a:p>
            <a:endParaRPr lang="es-ES" sz="2400" dirty="0"/>
          </a:p>
          <a:p>
            <a:pPr marL="285750" indent="-285750">
              <a:buFont typeface="Arial" panose="020B0604020202020204" pitchFamily="34" charset="0"/>
              <a:buChar char="•"/>
            </a:pPr>
            <a:r>
              <a:rPr lang="es-ES" sz="2400" b="1" dirty="0" err="1"/>
              <a:t>Autoencoders</a:t>
            </a:r>
            <a:r>
              <a:rPr lang="es-ES" sz="2400" dirty="0"/>
              <a:t> (aprendizaje no supervisado)</a:t>
            </a:r>
          </a:p>
          <a:p>
            <a:endParaRPr lang="es-ES" sz="2400" dirty="0"/>
          </a:p>
          <a:p>
            <a:pPr marL="285750" indent="-285750">
              <a:buFont typeface="Arial" panose="020B0604020202020204" pitchFamily="34" charset="0"/>
              <a:buChar char="•"/>
            </a:pPr>
            <a:r>
              <a:rPr lang="es-ES" sz="2400" b="1" dirty="0"/>
              <a:t>Motor de inferencia de </a:t>
            </a:r>
            <a:r>
              <a:rPr lang="es-ES" sz="2400" b="1" dirty="0" err="1"/>
              <a:t>Mamdani</a:t>
            </a:r>
            <a:r>
              <a:rPr lang="es-ES" sz="2400" b="1" dirty="0"/>
              <a:t> </a:t>
            </a:r>
            <a:r>
              <a:rPr lang="es-ES" sz="2400" dirty="0"/>
              <a:t>(lógica difusa)</a:t>
            </a:r>
          </a:p>
        </p:txBody>
      </p:sp>
      <p:sp>
        <p:nvSpPr>
          <p:cNvPr id="5" name="Rectangle 4">
            <a:extLst>
              <a:ext uri="{FF2B5EF4-FFF2-40B4-BE49-F238E27FC236}">
                <a16:creationId xmlns:a16="http://schemas.microsoft.com/office/drawing/2014/main" id="{630BDF73-5C2B-CFE3-E22C-63EEE1F297EB}"/>
              </a:ext>
            </a:extLst>
          </p:cNvPr>
          <p:cNvSpPr/>
          <p:nvPr/>
        </p:nvSpPr>
        <p:spPr>
          <a:xfrm>
            <a:off x="257464" y="5927279"/>
            <a:ext cx="10720779" cy="7783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649048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ción1" id="{9FEC085B-C42E-4C61-BA45-F0CBF4A9B8CE}" vid="{F0BE4A23-24D6-48E4-8D6B-05666E535A61}"/>
    </a:ext>
  </a:extLst>
</a:theme>
</file>

<file path=ppt/theme/theme2.xml><?xml version="1.0" encoding="utf-8"?>
<a:theme xmlns:a="http://schemas.openxmlformats.org/drawingml/2006/main" name="Diseño personalizado">
  <a:themeElements>
    <a:clrScheme name="Personalizado 4">
      <a:dk1>
        <a:srgbClr val="000000"/>
      </a:dk1>
      <a:lt1>
        <a:srgbClr val="FFFFFF"/>
      </a:lt1>
      <a:dk2>
        <a:srgbClr val="E7E6E6"/>
      </a:dk2>
      <a:lt2>
        <a:srgbClr val="E45115"/>
      </a:lt2>
      <a:accent1>
        <a:srgbClr val="E45115"/>
      </a:accent1>
      <a:accent2>
        <a:srgbClr val="EC7240"/>
      </a:accent2>
      <a:accent3>
        <a:srgbClr val="F2A788"/>
      </a:accent3>
      <a:accent4>
        <a:srgbClr val="F19672"/>
      </a:accent4>
      <a:accent5>
        <a:srgbClr val="F5B8A0"/>
      </a:accent5>
      <a:accent6>
        <a:srgbClr val="FEEDE5"/>
      </a:accent6>
      <a:hlink>
        <a:srgbClr val="000000"/>
      </a:hlink>
      <a:folHlink>
        <a:srgbClr val="000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ción1" id="{9FEC085B-C42E-4C61-BA45-F0CBF4A9B8CE}" vid="{CF5982C2-2DC0-4862-889C-BC0841D66ED3}"/>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4843</TotalTime>
  <Words>1333</Words>
  <Application>Microsoft Office PowerPoint</Application>
  <PresentationFormat>Widescreen</PresentationFormat>
  <Paragraphs>120</Paragraphs>
  <Slides>21</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21</vt:i4>
      </vt:variant>
    </vt:vector>
  </HeadingPairs>
  <TitlesOfParts>
    <vt:vector size="30" baseType="lpstr">
      <vt:lpstr>Arial</vt:lpstr>
      <vt:lpstr>Calibri</vt:lpstr>
      <vt:lpstr>Periodico Display Rg</vt:lpstr>
      <vt:lpstr>Periodico Display UtLg</vt:lpstr>
      <vt:lpstr>TeXGyreHeros-Bold</vt:lpstr>
      <vt:lpstr>TeXGyreHeros-Regular</vt:lpstr>
      <vt:lpstr>Visuelt Pro</vt:lpstr>
      <vt:lpstr>Tema de Office</vt:lpstr>
      <vt:lpstr>Diseño personalizado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Planeta Sistemas y OPeraciones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Gina Gómez Herrero</dc:creator>
  <cp:lastModifiedBy>Efraim Alberto Casas Herrera</cp:lastModifiedBy>
  <cp:revision>52</cp:revision>
  <dcterms:created xsi:type="dcterms:W3CDTF">2021-03-22T10:48:02Z</dcterms:created>
  <dcterms:modified xsi:type="dcterms:W3CDTF">2023-10-30T17:55:09Z</dcterms:modified>
</cp:coreProperties>
</file>